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3" r:id="rId3"/>
    <p:sldId id="310" r:id="rId4"/>
    <p:sldId id="286" r:id="rId5"/>
    <p:sldId id="265" r:id="rId6"/>
    <p:sldId id="319" r:id="rId7"/>
    <p:sldId id="317" r:id="rId8"/>
    <p:sldId id="258" r:id="rId9"/>
    <p:sldId id="311" r:id="rId10"/>
    <p:sldId id="323" r:id="rId11"/>
    <p:sldId id="322" r:id="rId12"/>
    <p:sldId id="324" r:id="rId13"/>
    <p:sldId id="28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autoAdjust="0"/>
    <p:restoredTop sz="76717"/>
  </p:normalViewPr>
  <p:slideViewPr>
    <p:cSldViewPr snapToGrid="0">
      <p:cViewPr varScale="1">
        <p:scale>
          <a:sx n="95" d="100"/>
          <a:sy n="95" d="100"/>
        </p:scale>
        <p:origin x="1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E692F-A479-9B4E-A89B-3FF86F2A349D}"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A26F4C78-04B5-104F-B4D1-393251077C4A}">
      <dgm:prSet phldrT="[Text]"/>
      <dgm:spPr/>
      <dgm:t>
        <a:bodyPr/>
        <a:lstStyle/>
        <a:p>
          <a:r>
            <a:rPr lang="en-US" dirty="0">
              <a:latin typeface="Lato" charset="0"/>
              <a:ea typeface="Lato" charset="0"/>
              <a:cs typeface="Lato" charset="0"/>
            </a:rPr>
            <a:t>Web Page</a:t>
          </a:r>
        </a:p>
      </dgm:t>
    </dgm:pt>
    <dgm:pt modelId="{7D2AAF73-D744-C446-86D2-05116C7BACFA}" type="parTrans" cxnId="{D4BDA5C8-975D-D746-A5AF-58EB538090C7}">
      <dgm:prSet/>
      <dgm:spPr/>
      <dgm:t>
        <a:bodyPr/>
        <a:lstStyle/>
        <a:p>
          <a:endParaRPr lang="en-US"/>
        </a:p>
      </dgm:t>
    </dgm:pt>
    <dgm:pt modelId="{41C1DD80-4D62-AB4B-9454-AA5D6D5980B5}" type="sibTrans" cxnId="{D4BDA5C8-975D-D746-A5AF-58EB538090C7}">
      <dgm:prSet/>
      <dgm:spPr/>
      <dgm:t>
        <a:bodyPr/>
        <a:lstStyle/>
        <a:p>
          <a:endParaRPr lang="en-US"/>
        </a:p>
      </dgm:t>
    </dgm:pt>
    <dgm:pt modelId="{9C1D88D4-4840-2544-B7B0-CBD21B0A16CE}">
      <dgm:prSet phldrT="[Text]"/>
      <dgm:spPr/>
      <dgm:t>
        <a:bodyPr/>
        <a:lstStyle/>
        <a:p>
          <a:r>
            <a:rPr lang="en-US" dirty="0">
              <a:latin typeface="Lato" charset="0"/>
              <a:ea typeface="Lato" charset="0"/>
              <a:cs typeface="Lato" charset="0"/>
            </a:rPr>
            <a:t>User interactive driven input onto canvas</a:t>
          </a:r>
        </a:p>
      </dgm:t>
    </dgm:pt>
    <dgm:pt modelId="{096072B6-67C4-DC45-92E6-4976D7BA5AC4}" type="parTrans" cxnId="{239B02F5-5A33-D94F-AB5D-F1D7A6023C90}">
      <dgm:prSet/>
      <dgm:spPr/>
      <dgm:t>
        <a:bodyPr/>
        <a:lstStyle/>
        <a:p>
          <a:endParaRPr lang="en-US"/>
        </a:p>
      </dgm:t>
    </dgm:pt>
    <dgm:pt modelId="{1BEB6D5F-9F7A-8349-A012-8BD41C55DA43}" type="sibTrans" cxnId="{239B02F5-5A33-D94F-AB5D-F1D7A6023C90}">
      <dgm:prSet/>
      <dgm:spPr/>
      <dgm:t>
        <a:bodyPr/>
        <a:lstStyle/>
        <a:p>
          <a:endParaRPr lang="en-US"/>
        </a:p>
      </dgm:t>
    </dgm:pt>
    <dgm:pt modelId="{C3C89331-7257-F348-8184-4DC65BD0ACFF}">
      <dgm:prSet phldrT="[Text]"/>
      <dgm:spPr/>
      <dgm:t>
        <a:bodyPr/>
        <a:lstStyle/>
        <a:p>
          <a:r>
            <a:rPr lang="en-US" dirty="0">
              <a:latin typeface="Lato" charset="0"/>
              <a:ea typeface="Lato" charset="0"/>
              <a:cs typeface="Lato" charset="0"/>
            </a:rPr>
            <a:t>User submits input</a:t>
          </a:r>
        </a:p>
      </dgm:t>
    </dgm:pt>
    <dgm:pt modelId="{772D6AFC-3E3E-4740-AA47-2E162FFF2499}" type="parTrans" cxnId="{A77F655D-2CD8-1F44-AFDB-238940D140D4}">
      <dgm:prSet/>
      <dgm:spPr/>
      <dgm:t>
        <a:bodyPr/>
        <a:lstStyle/>
        <a:p>
          <a:endParaRPr lang="en-US"/>
        </a:p>
      </dgm:t>
    </dgm:pt>
    <dgm:pt modelId="{AAE5FE9D-179D-604C-B951-3CDEB92F3B63}" type="sibTrans" cxnId="{A77F655D-2CD8-1F44-AFDB-238940D140D4}">
      <dgm:prSet/>
      <dgm:spPr/>
      <dgm:t>
        <a:bodyPr/>
        <a:lstStyle/>
        <a:p>
          <a:endParaRPr lang="en-US"/>
        </a:p>
      </dgm:t>
    </dgm:pt>
    <dgm:pt modelId="{7DD0CEFE-5986-1745-8A59-A1F70E24B393}">
      <dgm:prSet phldrT="[Text]"/>
      <dgm:spPr/>
      <dgm:t>
        <a:bodyPr/>
        <a:lstStyle/>
        <a:p>
          <a:r>
            <a:rPr lang="en-US" dirty="0">
              <a:latin typeface="Lato" charset="0"/>
              <a:ea typeface="Lato" charset="0"/>
              <a:cs typeface="Lato" charset="0"/>
            </a:rPr>
            <a:t>Flask</a:t>
          </a:r>
        </a:p>
      </dgm:t>
    </dgm:pt>
    <dgm:pt modelId="{60CE3276-1E16-5C4A-A356-A235629910CE}" type="parTrans" cxnId="{963EAF88-FB9D-204F-9C69-410CBF2602EF}">
      <dgm:prSet/>
      <dgm:spPr/>
      <dgm:t>
        <a:bodyPr/>
        <a:lstStyle/>
        <a:p>
          <a:endParaRPr lang="en-US"/>
        </a:p>
      </dgm:t>
    </dgm:pt>
    <dgm:pt modelId="{99BC65E4-A43C-A140-A162-BC12882DDCEA}" type="sibTrans" cxnId="{963EAF88-FB9D-204F-9C69-410CBF2602EF}">
      <dgm:prSet/>
      <dgm:spPr/>
      <dgm:t>
        <a:bodyPr/>
        <a:lstStyle/>
        <a:p>
          <a:endParaRPr lang="en-US"/>
        </a:p>
      </dgm:t>
    </dgm:pt>
    <dgm:pt modelId="{52AC1734-6DA4-EA43-B9F2-3B20E9D02D8D}">
      <dgm:prSet phldrT="[Text]"/>
      <dgm:spPr/>
      <dgm:t>
        <a:bodyPr/>
        <a:lstStyle/>
        <a:p>
          <a:r>
            <a:rPr lang="en-US" dirty="0">
              <a:latin typeface="Lato" charset="0"/>
              <a:ea typeface="Lato" charset="0"/>
              <a:cs typeface="Lato" charset="0"/>
            </a:rPr>
            <a:t>Prediction</a:t>
          </a:r>
        </a:p>
      </dgm:t>
    </dgm:pt>
    <dgm:pt modelId="{74966587-E9A2-D44F-8F27-BCA9AF6BFDB4}" type="parTrans" cxnId="{5FFEC894-2FEA-9147-A410-5BC56C58AD24}">
      <dgm:prSet/>
      <dgm:spPr/>
      <dgm:t>
        <a:bodyPr/>
        <a:lstStyle/>
        <a:p>
          <a:endParaRPr lang="en-US"/>
        </a:p>
      </dgm:t>
    </dgm:pt>
    <dgm:pt modelId="{FF5413A3-A745-0746-BB35-244092DA53E0}" type="sibTrans" cxnId="{5FFEC894-2FEA-9147-A410-5BC56C58AD24}">
      <dgm:prSet/>
      <dgm:spPr/>
      <dgm:t>
        <a:bodyPr/>
        <a:lstStyle/>
        <a:p>
          <a:endParaRPr lang="en-US"/>
        </a:p>
      </dgm:t>
    </dgm:pt>
    <dgm:pt modelId="{3893F581-9965-BB44-86E0-A79523748FB5}">
      <dgm:prSet phldrT="[Text]"/>
      <dgm:spPr/>
      <dgm:t>
        <a:bodyPr/>
        <a:lstStyle/>
        <a:p>
          <a:r>
            <a:rPr lang="en-US" dirty="0">
              <a:latin typeface="Lato" charset="0"/>
              <a:ea typeface="Lato" charset="0"/>
              <a:cs typeface="Lato" charset="0"/>
            </a:rPr>
            <a:t>Load image into model prediction</a:t>
          </a:r>
        </a:p>
      </dgm:t>
    </dgm:pt>
    <dgm:pt modelId="{C2977A9C-F2D7-0D43-B2D5-2406C90ED497}" type="parTrans" cxnId="{E1658744-8CD2-7149-8DBC-1D2C4FD23233}">
      <dgm:prSet/>
      <dgm:spPr/>
      <dgm:t>
        <a:bodyPr/>
        <a:lstStyle/>
        <a:p>
          <a:endParaRPr lang="en-US"/>
        </a:p>
      </dgm:t>
    </dgm:pt>
    <dgm:pt modelId="{B027E43C-D00B-2741-AB97-35A0AE5F4BA7}" type="sibTrans" cxnId="{E1658744-8CD2-7149-8DBC-1D2C4FD23233}">
      <dgm:prSet/>
      <dgm:spPr/>
      <dgm:t>
        <a:bodyPr/>
        <a:lstStyle/>
        <a:p>
          <a:endParaRPr lang="en-US"/>
        </a:p>
      </dgm:t>
    </dgm:pt>
    <dgm:pt modelId="{5C152B10-4A19-ED42-9111-44ED1537A235}">
      <dgm:prSet phldrT="[Text]"/>
      <dgm:spPr/>
      <dgm:t>
        <a:bodyPr/>
        <a:lstStyle/>
        <a:p>
          <a:r>
            <a:rPr lang="en-US" dirty="0">
              <a:latin typeface="Lato" charset="0"/>
              <a:ea typeface="Lato" charset="0"/>
              <a:cs typeface="Lato" charset="0"/>
            </a:rPr>
            <a:t>In Flask, convert back into image</a:t>
          </a:r>
        </a:p>
      </dgm:t>
    </dgm:pt>
    <dgm:pt modelId="{7204E255-3F35-4B48-8331-0272CD08FEA8}" type="parTrans" cxnId="{7E057662-E33A-AA4C-A831-3642B3BAA7CA}">
      <dgm:prSet/>
      <dgm:spPr/>
      <dgm:t>
        <a:bodyPr/>
        <a:lstStyle/>
        <a:p>
          <a:endParaRPr lang="en-US"/>
        </a:p>
      </dgm:t>
    </dgm:pt>
    <dgm:pt modelId="{A74D3E17-C700-B64F-AFF7-5AF20E0F3025}" type="sibTrans" cxnId="{7E057662-E33A-AA4C-A831-3642B3BAA7CA}">
      <dgm:prSet/>
      <dgm:spPr/>
      <dgm:t>
        <a:bodyPr/>
        <a:lstStyle/>
        <a:p>
          <a:endParaRPr lang="en-US"/>
        </a:p>
      </dgm:t>
    </dgm:pt>
    <dgm:pt modelId="{D2619B1C-7C64-8245-A6E5-5B810EA82237}">
      <dgm:prSet phldrT="[Text]"/>
      <dgm:spPr/>
      <dgm:t>
        <a:bodyPr/>
        <a:lstStyle/>
        <a:p>
          <a:r>
            <a:rPr lang="en-US" dirty="0">
              <a:latin typeface="Lato" charset="0"/>
              <a:ea typeface="Lato" charset="0"/>
              <a:cs typeface="Lato" charset="0"/>
            </a:rPr>
            <a:t>Convert image back to pixels</a:t>
          </a:r>
        </a:p>
      </dgm:t>
    </dgm:pt>
    <dgm:pt modelId="{439542ED-F7CF-3144-A51F-765959A28BD5}" type="parTrans" cxnId="{F99D445C-F444-2143-8648-EF76E0C6E558}">
      <dgm:prSet/>
      <dgm:spPr/>
      <dgm:t>
        <a:bodyPr/>
        <a:lstStyle/>
        <a:p>
          <a:endParaRPr lang="en-US"/>
        </a:p>
      </dgm:t>
    </dgm:pt>
    <dgm:pt modelId="{2444487D-56F7-464D-8A2F-F7AFC0BDB74D}" type="sibTrans" cxnId="{F99D445C-F444-2143-8648-EF76E0C6E558}">
      <dgm:prSet/>
      <dgm:spPr/>
      <dgm:t>
        <a:bodyPr/>
        <a:lstStyle/>
        <a:p>
          <a:endParaRPr lang="en-US"/>
        </a:p>
      </dgm:t>
    </dgm:pt>
    <dgm:pt modelId="{CFABF90F-8604-774D-946A-E490C71A5599}">
      <dgm:prSet phldrT="[Text]"/>
      <dgm:spPr/>
      <dgm:t>
        <a:bodyPr/>
        <a:lstStyle/>
        <a:p>
          <a:r>
            <a:rPr lang="en-US" dirty="0">
              <a:latin typeface="Lato" charset="0"/>
              <a:ea typeface="Lato" charset="0"/>
              <a:cs typeface="Lato" charset="0"/>
            </a:rPr>
            <a:t>Return prediction to web page</a:t>
          </a:r>
        </a:p>
      </dgm:t>
    </dgm:pt>
    <dgm:pt modelId="{20FC829A-E469-B546-A908-DA2562BAC9F1}" type="parTrans" cxnId="{A44720D3-617F-8F41-A722-DCCFBC4AF98C}">
      <dgm:prSet/>
      <dgm:spPr/>
      <dgm:t>
        <a:bodyPr/>
        <a:lstStyle/>
        <a:p>
          <a:endParaRPr lang="en-US"/>
        </a:p>
      </dgm:t>
    </dgm:pt>
    <dgm:pt modelId="{A452F43D-FFC4-6240-B969-70532E036528}" type="sibTrans" cxnId="{A44720D3-617F-8F41-A722-DCCFBC4AF98C}">
      <dgm:prSet/>
      <dgm:spPr/>
      <dgm:t>
        <a:bodyPr/>
        <a:lstStyle/>
        <a:p>
          <a:endParaRPr lang="en-US"/>
        </a:p>
      </dgm:t>
    </dgm:pt>
    <dgm:pt modelId="{2BEE9CEA-2A5F-AE42-AB3C-9D80BDF7C7F9}">
      <dgm:prSet/>
      <dgm:spPr/>
      <dgm:t>
        <a:bodyPr/>
        <a:lstStyle/>
        <a:p>
          <a:r>
            <a:rPr lang="en-US" dirty="0" err="1">
              <a:latin typeface="Lato" charset="0"/>
              <a:ea typeface="Lato" charset="0"/>
              <a:cs typeface="Lato" charset="0"/>
            </a:rPr>
            <a:t>Javascript</a:t>
          </a:r>
          <a:endParaRPr lang="en-US" dirty="0">
            <a:latin typeface="Lato" charset="0"/>
            <a:ea typeface="Lato" charset="0"/>
            <a:cs typeface="Lato" charset="0"/>
          </a:endParaRPr>
        </a:p>
      </dgm:t>
    </dgm:pt>
    <dgm:pt modelId="{2656CED5-F034-DB43-875A-C6A9F806D6A6}" type="parTrans" cxnId="{C32065F7-1982-E14C-85B0-1A5B7BD46FAF}">
      <dgm:prSet/>
      <dgm:spPr/>
      <dgm:t>
        <a:bodyPr/>
        <a:lstStyle/>
        <a:p>
          <a:endParaRPr lang="en-US"/>
        </a:p>
      </dgm:t>
    </dgm:pt>
    <dgm:pt modelId="{A86B10F1-6CAA-CF46-AD3E-ABF778C715B7}" type="sibTrans" cxnId="{C32065F7-1982-E14C-85B0-1A5B7BD46FAF}">
      <dgm:prSet/>
      <dgm:spPr/>
      <dgm:t>
        <a:bodyPr/>
        <a:lstStyle/>
        <a:p>
          <a:endParaRPr lang="en-US"/>
        </a:p>
      </dgm:t>
    </dgm:pt>
    <dgm:pt modelId="{532DFBD9-7724-AD47-9318-836826C97C6F}">
      <dgm:prSet/>
      <dgm:spPr/>
      <dgm:t>
        <a:bodyPr/>
        <a:lstStyle/>
        <a:p>
          <a:r>
            <a:rPr lang="en-US" dirty="0">
              <a:latin typeface="Lato" charset="0"/>
              <a:ea typeface="Lato" charset="0"/>
              <a:cs typeface="Lato" charset="0"/>
            </a:rPr>
            <a:t>Convert image to base 64 in </a:t>
          </a:r>
          <a:r>
            <a:rPr lang="en-US" dirty="0" err="1">
              <a:latin typeface="Lato" charset="0"/>
              <a:ea typeface="Lato" charset="0"/>
              <a:cs typeface="Lato" charset="0"/>
            </a:rPr>
            <a:t>Javascript</a:t>
          </a:r>
          <a:endParaRPr lang="en-US" dirty="0">
            <a:latin typeface="Lato" charset="0"/>
            <a:ea typeface="Lato" charset="0"/>
            <a:cs typeface="Lato" charset="0"/>
          </a:endParaRPr>
        </a:p>
      </dgm:t>
    </dgm:pt>
    <dgm:pt modelId="{BEFC9BF1-3EF7-F14E-A3E3-990DC20EB55B}" type="parTrans" cxnId="{0212198C-EF34-1247-B2FA-10FB7EE538F3}">
      <dgm:prSet/>
      <dgm:spPr/>
      <dgm:t>
        <a:bodyPr/>
        <a:lstStyle/>
        <a:p>
          <a:endParaRPr lang="en-US"/>
        </a:p>
      </dgm:t>
    </dgm:pt>
    <dgm:pt modelId="{9BDFE94A-E547-DD45-8673-710276BE54A8}" type="sibTrans" cxnId="{0212198C-EF34-1247-B2FA-10FB7EE538F3}">
      <dgm:prSet/>
      <dgm:spPr/>
      <dgm:t>
        <a:bodyPr/>
        <a:lstStyle/>
        <a:p>
          <a:endParaRPr lang="en-US"/>
        </a:p>
      </dgm:t>
    </dgm:pt>
    <dgm:pt modelId="{A3DF6F84-BE64-F840-BAC6-5F33E5971E72}">
      <dgm:prSet/>
      <dgm:spPr/>
      <dgm:t>
        <a:bodyPr/>
        <a:lstStyle/>
        <a:p>
          <a:r>
            <a:rPr lang="en-US" dirty="0">
              <a:latin typeface="Lato" charset="0"/>
              <a:ea typeface="Lato" charset="0"/>
              <a:cs typeface="Lato" charset="0"/>
            </a:rPr>
            <a:t>Create connection to Flask to predict endpoint</a:t>
          </a:r>
        </a:p>
      </dgm:t>
    </dgm:pt>
    <dgm:pt modelId="{86B74503-5D96-9F45-8ADB-D34B738A4F2C}" type="parTrans" cxnId="{D85E2979-7553-784C-93C1-DA5AF9AC0CAA}">
      <dgm:prSet/>
      <dgm:spPr/>
      <dgm:t>
        <a:bodyPr/>
        <a:lstStyle/>
        <a:p>
          <a:endParaRPr lang="en-US"/>
        </a:p>
      </dgm:t>
    </dgm:pt>
    <dgm:pt modelId="{E02FF910-AC0F-D04D-A292-9CE12F2B250B}" type="sibTrans" cxnId="{D85E2979-7553-784C-93C1-DA5AF9AC0CAA}">
      <dgm:prSet/>
      <dgm:spPr/>
      <dgm:t>
        <a:bodyPr/>
        <a:lstStyle/>
        <a:p>
          <a:endParaRPr lang="en-US"/>
        </a:p>
      </dgm:t>
    </dgm:pt>
    <dgm:pt modelId="{DD49C19E-9A81-A44B-BEDF-5C49DB18CC2F}" type="pres">
      <dgm:prSet presAssocID="{045E692F-A479-9B4E-A89B-3FF86F2A349D}" presName="Name0" presStyleCnt="0">
        <dgm:presLayoutVars>
          <dgm:dir/>
          <dgm:animLvl val="lvl"/>
          <dgm:resizeHandles val="exact"/>
        </dgm:presLayoutVars>
      </dgm:prSet>
      <dgm:spPr/>
    </dgm:pt>
    <dgm:pt modelId="{B6D05E7F-5A28-4849-AF31-377CCF6F8E24}" type="pres">
      <dgm:prSet presAssocID="{045E692F-A479-9B4E-A89B-3FF86F2A349D}" presName="tSp" presStyleCnt="0"/>
      <dgm:spPr/>
    </dgm:pt>
    <dgm:pt modelId="{A8642982-069F-8A43-8D7E-CCDB09DFD286}" type="pres">
      <dgm:prSet presAssocID="{045E692F-A479-9B4E-A89B-3FF86F2A349D}" presName="bSp" presStyleCnt="0"/>
      <dgm:spPr/>
    </dgm:pt>
    <dgm:pt modelId="{10D6BD78-F181-9A4D-82EE-CBA7F9E44078}" type="pres">
      <dgm:prSet presAssocID="{045E692F-A479-9B4E-A89B-3FF86F2A349D}" presName="process" presStyleCnt="0"/>
      <dgm:spPr/>
    </dgm:pt>
    <dgm:pt modelId="{5B5D63B6-6645-F84A-817F-0459BB5FD550}" type="pres">
      <dgm:prSet presAssocID="{A26F4C78-04B5-104F-B4D1-393251077C4A}" presName="composite1" presStyleCnt="0"/>
      <dgm:spPr/>
    </dgm:pt>
    <dgm:pt modelId="{A4B1F5B3-4288-0D49-A47A-BF11CD5C4A26}" type="pres">
      <dgm:prSet presAssocID="{A26F4C78-04B5-104F-B4D1-393251077C4A}" presName="dummyNode1" presStyleLbl="node1" presStyleIdx="0" presStyleCnt="4"/>
      <dgm:spPr/>
    </dgm:pt>
    <dgm:pt modelId="{2FD68637-92A6-6748-A282-321A2D42145C}" type="pres">
      <dgm:prSet presAssocID="{A26F4C78-04B5-104F-B4D1-393251077C4A}" presName="childNode1" presStyleLbl="bgAcc1" presStyleIdx="0" presStyleCnt="4">
        <dgm:presLayoutVars>
          <dgm:bulletEnabled val="1"/>
        </dgm:presLayoutVars>
      </dgm:prSet>
      <dgm:spPr/>
    </dgm:pt>
    <dgm:pt modelId="{2EFED5CD-AB8A-8A4C-B493-B393FB75D1C4}" type="pres">
      <dgm:prSet presAssocID="{A26F4C78-04B5-104F-B4D1-393251077C4A}" presName="childNode1tx" presStyleLbl="bgAcc1" presStyleIdx="0" presStyleCnt="4">
        <dgm:presLayoutVars>
          <dgm:bulletEnabled val="1"/>
        </dgm:presLayoutVars>
      </dgm:prSet>
      <dgm:spPr/>
    </dgm:pt>
    <dgm:pt modelId="{36CC4283-E06C-0244-8899-36C558BEB636}" type="pres">
      <dgm:prSet presAssocID="{A26F4C78-04B5-104F-B4D1-393251077C4A}" presName="parentNode1" presStyleLbl="node1" presStyleIdx="0" presStyleCnt="4">
        <dgm:presLayoutVars>
          <dgm:chMax val="1"/>
          <dgm:bulletEnabled val="1"/>
        </dgm:presLayoutVars>
      </dgm:prSet>
      <dgm:spPr/>
    </dgm:pt>
    <dgm:pt modelId="{C0E64F3F-A98B-4B41-8B19-FC358BA5C04A}" type="pres">
      <dgm:prSet presAssocID="{A26F4C78-04B5-104F-B4D1-393251077C4A}" presName="connSite1" presStyleCnt="0"/>
      <dgm:spPr/>
    </dgm:pt>
    <dgm:pt modelId="{4D413B92-E2DA-9745-B763-529B2EA66A3F}" type="pres">
      <dgm:prSet presAssocID="{41C1DD80-4D62-AB4B-9454-AA5D6D5980B5}" presName="Name9" presStyleLbl="sibTrans2D1" presStyleIdx="0" presStyleCnt="3"/>
      <dgm:spPr/>
    </dgm:pt>
    <dgm:pt modelId="{D1A39F0A-9559-1B4F-BE8B-5CE8EA997CE4}" type="pres">
      <dgm:prSet presAssocID="{2BEE9CEA-2A5F-AE42-AB3C-9D80BDF7C7F9}" presName="composite2" presStyleCnt="0"/>
      <dgm:spPr/>
    </dgm:pt>
    <dgm:pt modelId="{4B479112-BAFD-E148-B2B7-18B8E622B5B2}" type="pres">
      <dgm:prSet presAssocID="{2BEE9CEA-2A5F-AE42-AB3C-9D80BDF7C7F9}" presName="dummyNode2" presStyleLbl="node1" presStyleIdx="0" presStyleCnt="4"/>
      <dgm:spPr/>
    </dgm:pt>
    <dgm:pt modelId="{F665CF7B-9A1E-1D49-B4CB-101109330CB2}" type="pres">
      <dgm:prSet presAssocID="{2BEE9CEA-2A5F-AE42-AB3C-9D80BDF7C7F9}" presName="childNode2" presStyleLbl="bgAcc1" presStyleIdx="1" presStyleCnt="4">
        <dgm:presLayoutVars>
          <dgm:bulletEnabled val="1"/>
        </dgm:presLayoutVars>
      </dgm:prSet>
      <dgm:spPr/>
    </dgm:pt>
    <dgm:pt modelId="{C53423D6-9DF5-DF4C-9240-A9B82215A3AD}" type="pres">
      <dgm:prSet presAssocID="{2BEE9CEA-2A5F-AE42-AB3C-9D80BDF7C7F9}" presName="childNode2tx" presStyleLbl="bgAcc1" presStyleIdx="1" presStyleCnt="4">
        <dgm:presLayoutVars>
          <dgm:bulletEnabled val="1"/>
        </dgm:presLayoutVars>
      </dgm:prSet>
      <dgm:spPr/>
    </dgm:pt>
    <dgm:pt modelId="{AFB50C11-0782-D842-AB58-FA8094997EF9}" type="pres">
      <dgm:prSet presAssocID="{2BEE9CEA-2A5F-AE42-AB3C-9D80BDF7C7F9}" presName="parentNode2" presStyleLbl="node1" presStyleIdx="1" presStyleCnt="4">
        <dgm:presLayoutVars>
          <dgm:chMax val="0"/>
          <dgm:bulletEnabled val="1"/>
        </dgm:presLayoutVars>
      </dgm:prSet>
      <dgm:spPr/>
    </dgm:pt>
    <dgm:pt modelId="{92CF50DE-00AC-8F4C-A39A-6A64963144B4}" type="pres">
      <dgm:prSet presAssocID="{2BEE9CEA-2A5F-AE42-AB3C-9D80BDF7C7F9}" presName="connSite2" presStyleCnt="0"/>
      <dgm:spPr/>
    </dgm:pt>
    <dgm:pt modelId="{B8B7AE07-5BB6-0245-8CF6-1495438DD422}" type="pres">
      <dgm:prSet presAssocID="{A86B10F1-6CAA-CF46-AD3E-ABF778C715B7}" presName="Name18" presStyleLbl="sibTrans2D1" presStyleIdx="1" presStyleCnt="3"/>
      <dgm:spPr/>
    </dgm:pt>
    <dgm:pt modelId="{70AB7C97-6412-5B41-BB24-95256CFD0230}" type="pres">
      <dgm:prSet presAssocID="{7DD0CEFE-5986-1745-8A59-A1F70E24B393}" presName="composite1" presStyleCnt="0"/>
      <dgm:spPr/>
    </dgm:pt>
    <dgm:pt modelId="{93D4760D-9C1F-B342-97D3-368CD4BE368C}" type="pres">
      <dgm:prSet presAssocID="{7DD0CEFE-5986-1745-8A59-A1F70E24B393}" presName="dummyNode1" presStyleLbl="node1" presStyleIdx="1" presStyleCnt="4"/>
      <dgm:spPr/>
    </dgm:pt>
    <dgm:pt modelId="{DFE24713-2E54-4040-9DCC-9B26277A53A2}" type="pres">
      <dgm:prSet presAssocID="{7DD0CEFE-5986-1745-8A59-A1F70E24B393}" presName="childNode1" presStyleLbl="bgAcc1" presStyleIdx="2" presStyleCnt="4">
        <dgm:presLayoutVars>
          <dgm:bulletEnabled val="1"/>
        </dgm:presLayoutVars>
      </dgm:prSet>
      <dgm:spPr/>
    </dgm:pt>
    <dgm:pt modelId="{B79FA458-70C4-6847-9E01-F86AE15F16ED}" type="pres">
      <dgm:prSet presAssocID="{7DD0CEFE-5986-1745-8A59-A1F70E24B393}" presName="childNode1tx" presStyleLbl="bgAcc1" presStyleIdx="2" presStyleCnt="4">
        <dgm:presLayoutVars>
          <dgm:bulletEnabled val="1"/>
        </dgm:presLayoutVars>
      </dgm:prSet>
      <dgm:spPr/>
    </dgm:pt>
    <dgm:pt modelId="{03B30A92-E1BB-B648-AB30-DB5892525877}" type="pres">
      <dgm:prSet presAssocID="{7DD0CEFE-5986-1745-8A59-A1F70E24B393}" presName="parentNode1" presStyleLbl="node1" presStyleIdx="2" presStyleCnt="4">
        <dgm:presLayoutVars>
          <dgm:chMax val="1"/>
          <dgm:bulletEnabled val="1"/>
        </dgm:presLayoutVars>
      </dgm:prSet>
      <dgm:spPr/>
    </dgm:pt>
    <dgm:pt modelId="{B2CBD527-A5BA-F945-A272-07645D806BA0}" type="pres">
      <dgm:prSet presAssocID="{7DD0CEFE-5986-1745-8A59-A1F70E24B393}" presName="connSite1" presStyleCnt="0"/>
      <dgm:spPr/>
    </dgm:pt>
    <dgm:pt modelId="{59704C09-EE64-C045-882A-E5AAE6509E48}" type="pres">
      <dgm:prSet presAssocID="{99BC65E4-A43C-A140-A162-BC12882DDCEA}" presName="Name9" presStyleLbl="sibTrans2D1" presStyleIdx="2" presStyleCnt="3"/>
      <dgm:spPr/>
    </dgm:pt>
    <dgm:pt modelId="{AECB266E-5E51-1748-8725-955F50E3CE97}" type="pres">
      <dgm:prSet presAssocID="{52AC1734-6DA4-EA43-B9F2-3B20E9D02D8D}" presName="composite2" presStyleCnt="0"/>
      <dgm:spPr/>
    </dgm:pt>
    <dgm:pt modelId="{03065D98-A96F-064C-82EE-C8D763084628}" type="pres">
      <dgm:prSet presAssocID="{52AC1734-6DA4-EA43-B9F2-3B20E9D02D8D}" presName="dummyNode2" presStyleLbl="node1" presStyleIdx="2" presStyleCnt="4"/>
      <dgm:spPr/>
    </dgm:pt>
    <dgm:pt modelId="{F2F4744E-C4FD-FA4A-A0D6-23BB6FADD211}" type="pres">
      <dgm:prSet presAssocID="{52AC1734-6DA4-EA43-B9F2-3B20E9D02D8D}" presName="childNode2" presStyleLbl="bgAcc1" presStyleIdx="3" presStyleCnt="4">
        <dgm:presLayoutVars>
          <dgm:bulletEnabled val="1"/>
        </dgm:presLayoutVars>
      </dgm:prSet>
      <dgm:spPr/>
    </dgm:pt>
    <dgm:pt modelId="{35FF21C2-1760-CC4B-981A-CFFB6FC8DB32}" type="pres">
      <dgm:prSet presAssocID="{52AC1734-6DA4-EA43-B9F2-3B20E9D02D8D}" presName="childNode2tx" presStyleLbl="bgAcc1" presStyleIdx="3" presStyleCnt="4">
        <dgm:presLayoutVars>
          <dgm:bulletEnabled val="1"/>
        </dgm:presLayoutVars>
      </dgm:prSet>
      <dgm:spPr/>
    </dgm:pt>
    <dgm:pt modelId="{82FF3009-BBF0-1844-B093-4A968AFB834E}" type="pres">
      <dgm:prSet presAssocID="{52AC1734-6DA4-EA43-B9F2-3B20E9D02D8D}" presName="parentNode2" presStyleLbl="node1" presStyleIdx="3" presStyleCnt="4">
        <dgm:presLayoutVars>
          <dgm:chMax val="0"/>
          <dgm:bulletEnabled val="1"/>
        </dgm:presLayoutVars>
      </dgm:prSet>
      <dgm:spPr/>
    </dgm:pt>
    <dgm:pt modelId="{30C9487C-C627-534C-9DC9-7C7A2B13DF08}" type="pres">
      <dgm:prSet presAssocID="{52AC1734-6DA4-EA43-B9F2-3B20E9D02D8D}" presName="connSite2" presStyleCnt="0"/>
      <dgm:spPr/>
    </dgm:pt>
  </dgm:ptLst>
  <dgm:cxnLst>
    <dgm:cxn modelId="{8EED3D02-A076-3D48-9835-E09D31691074}" type="presOf" srcId="{D2619B1C-7C64-8245-A6E5-5B810EA82237}" destId="{DFE24713-2E54-4040-9DCC-9B26277A53A2}" srcOrd="0" destOrd="1" presId="urn:microsoft.com/office/officeart/2005/8/layout/hProcess4"/>
    <dgm:cxn modelId="{38E4FC17-AB9D-D64B-9E47-C32F6C6A132C}" type="presOf" srcId="{A3DF6F84-BE64-F840-BAC6-5F33E5971E72}" destId="{F665CF7B-9A1E-1D49-B4CB-101109330CB2}" srcOrd="0" destOrd="1" presId="urn:microsoft.com/office/officeart/2005/8/layout/hProcess4"/>
    <dgm:cxn modelId="{10A89819-BF53-7346-8DFC-A1BC87C15A4A}" type="presOf" srcId="{2BEE9CEA-2A5F-AE42-AB3C-9D80BDF7C7F9}" destId="{AFB50C11-0782-D842-AB58-FA8094997EF9}" srcOrd="0" destOrd="0" presId="urn:microsoft.com/office/officeart/2005/8/layout/hProcess4"/>
    <dgm:cxn modelId="{6807F919-6D5F-FE4E-85BC-F236BE271A95}" type="presOf" srcId="{045E692F-A479-9B4E-A89B-3FF86F2A349D}" destId="{DD49C19E-9A81-A44B-BEDF-5C49DB18CC2F}" srcOrd="0" destOrd="0" presId="urn:microsoft.com/office/officeart/2005/8/layout/hProcess4"/>
    <dgm:cxn modelId="{A538E220-70D9-784C-8871-028282D79E5E}" type="presOf" srcId="{D2619B1C-7C64-8245-A6E5-5B810EA82237}" destId="{B79FA458-70C4-6847-9E01-F86AE15F16ED}" srcOrd="1" destOrd="1" presId="urn:microsoft.com/office/officeart/2005/8/layout/hProcess4"/>
    <dgm:cxn modelId="{E1658744-8CD2-7149-8DBC-1D2C4FD23233}" srcId="{52AC1734-6DA4-EA43-B9F2-3B20E9D02D8D}" destId="{3893F581-9965-BB44-86E0-A79523748FB5}" srcOrd="0" destOrd="0" parTransId="{C2977A9C-F2D7-0D43-B2D5-2406C90ED497}" sibTransId="{B027E43C-D00B-2741-AB97-35A0AE5F4BA7}"/>
    <dgm:cxn modelId="{4E4E5A57-084D-5942-A43A-DB15734331A6}" type="presOf" srcId="{99BC65E4-A43C-A140-A162-BC12882DDCEA}" destId="{59704C09-EE64-C045-882A-E5AAE6509E48}" srcOrd="0" destOrd="0" presId="urn:microsoft.com/office/officeart/2005/8/layout/hProcess4"/>
    <dgm:cxn modelId="{F99D445C-F444-2143-8648-EF76E0C6E558}" srcId="{7DD0CEFE-5986-1745-8A59-A1F70E24B393}" destId="{D2619B1C-7C64-8245-A6E5-5B810EA82237}" srcOrd="1" destOrd="0" parTransId="{439542ED-F7CF-3144-A51F-765959A28BD5}" sibTransId="{2444487D-56F7-464D-8A2F-F7AFC0BDB74D}"/>
    <dgm:cxn modelId="{A77F655D-2CD8-1F44-AFDB-238940D140D4}" srcId="{A26F4C78-04B5-104F-B4D1-393251077C4A}" destId="{C3C89331-7257-F348-8184-4DC65BD0ACFF}" srcOrd="1" destOrd="0" parTransId="{772D6AFC-3E3E-4740-AA47-2E162FFF2499}" sibTransId="{AAE5FE9D-179D-604C-B951-3CDEB92F3B63}"/>
    <dgm:cxn modelId="{7E057662-E33A-AA4C-A831-3642B3BAA7CA}" srcId="{7DD0CEFE-5986-1745-8A59-A1F70E24B393}" destId="{5C152B10-4A19-ED42-9111-44ED1537A235}" srcOrd="0" destOrd="0" parTransId="{7204E255-3F35-4B48-8331-0272CD08FEA8}" sibTransId="{A74D3E17-C700-B64F-AFF7-5AF20E0F3025}"/>
    <dgm:cxn modelId="{40C9F876-4592-4943-B623-D2F4738B9D09}" type="presOf" srcId="{52AC1734-6DA4-EA43-B9F2-3B20E9D02D8D}" destId="{82FF3009-BBF0-1844-B093-4A968AFB834E}" srcOrd="0" destOrd="0" presId="urn:microsoft.com/office/officeart/2005/8/layout/hProcess4"/>
    <dgm:cxn modelId="{766ECE77-B569-F74C-B160-9D26F90E44FF}" type="presOf" srcId="{9C1D88D4-4840-2544-B7B0-CBD21B0A16CE}" destId="{2EFED5CD-AB8A-8A4C-B493-B393FB75D1C4}" srcOrd="1" destOrd="0" presId="urn:microsoft.com/office/officeart/2005/8/layout/hProcess4"/>
    <dgm:cxn modelId="{D85E2979-7553-784C-93C1-DA5AF9AC0CAA}" srcId="{2BEE9CEA-2A5F-AE42-AB3C-9D80BDF7C7F9}" destId="{A3DF6F84-BE64-F840-BAC6-5F33E5971E72}" srcOrd="1" destOrd="0" parTransId="{86B74503-5D96-9F45-8ADB-D34B738A4F2C}" sibTransId="{E02FF910-AC0F-D04D-A292-9CE12F2B250B}"/>
    <dgm:cxn modelId="{A656017E-4246-494A-8B7A-3611A38E5155}" type="presOf" srcId="{7DD0CEFE-5986-1745-8A59-A1F70E24B393}" destId="{03B30A92-E1BB-B648-AB30-DB5892525877}" srcOrd="0" destOrd="0" presId="urn:microsoft.com/office/officeart/2005/8/layout/hProcess4"/>
    <dgm:cxn modelId="{2A7DB481-6207-594A-BC0C-4CF3854D1EB1}" type="presOf" srcId="{CFABF90F-8604-774D-946A-E490C71A5599}" destId="{F2F4744E-C4FD-FA4A-A0D6-23BB6FADD211}" srcOrd="0" destOrd="1" presId="urn:microsoft.com/office/officeart/2005/8/layout/hProcess4"/>
    <dgm:cxn modelId="{963EAF88-FB9D-204F-9C69-410CBF2602EF}" srcId="{045E692F-A479-9B4E-A89B-3FF86F2A349D}" destId="{7DD0CEFE-5986-1745-8A59-A1F70E24B393}" srcOrd="2" destOrd="0" parTransId="{60CE3276-1E16-5C4A-A356-A235629910CE}" sibTransId="{99BC65E4-A43C-A140-A162-BC12882DDCEA}"/>
    <dgm:cxn modelId="{0212198C-EF34-1247-B2FA-10FB7EE538F3}" srcId="{2BEE9CEA-2A5F-AE42-AB3C-9D80BDF7C7F9}" destId="{532DFBD9-7724-AD47-9318-836826C97C6F}" srcOrd="0" destOrd="0" parTransId="{BEFC9BF1-3EF7-F14E-A3E3-990DC20EB55B}" sibTransId="{9BDFE94A-E547-DD45-8673-710276BE54A8}"/>
    <dgm:cxn modelId="{6388518D-474A-B74D-8A3A-5F2B224B6B20}" type="presOf" srcId="{532DFBD9-7724-AD47-9318-836826C97C6F}" destId="{C53423D6-9DF5-DF4C-9240-A9B82215A3AD}" srcOrd="1" destOrd="0" presId="urn:microsoft.com/office/officeart/2005/8/layout/hProcess4"/>
    <dgm:cxn modelId="{DB1DBC8D-E9CF-7543-922E-469F7DCB7483}" type="presOf" srcId="{A86B10F1-6CAA-CF46-AD3E-ABF778C715B7}" destId="{B8B7AE07-5BB6-0245-8CF6-1495438DD422}" srcOrd="0" destOrd="0" presId="urn:microsoft.com/office/officeart/2005/8/layout/hProcess4"/>
    <dgm:cxn modelId="{5FFEC894-2FEA-9147-A410-5BC56C58AD24}" srcId="{045E692F-A479-9B4E-A89B-3FF86F2A349D}" destId="{52AC1734-6DA4-EA43-B9F2-3B20E9D02D8D}" srcOrd="3" destOrd="0" parTransId="{74966587-E9A2-D44F-8F27-BCA9AF6BFDB4}" sibTransId="{FF5413A3-A745-0746-BB35-244092DA53E0}"/>
    <dgm:cxn modelId="{A27A5598-0F6E-4C4E-A250-3695745C7AE9}" type="presOf" srcId="{5C152B10-4A19-ED42-9111-44ED1537A235}" destId="{DFE24713-2E54-4040-9DCC-9B26277A53A2}" srcOrd="0" destOrd="0" presId="urn:microsoft.com/office/officeart/2005/8/layout/hProcess4"/>
    <dgm:cxn modelId="{93CFDBAC-A8D3-9245-A5BC-D94AE97469BE}" type="presOf" srcId="{3893F581-9965-BB44-86E0-A79523748FB5}" destId="{F2F4744E-C4FD-FA4A-A0D6-23BB6FADD211}" srcOrd="0" destOrd="0" presId="urn:microsoft.com/office/officeart/2005/8/layout/hProcess4"/>
    <dgm:cxn modelId="{35C77CB2-FC84-3C43-85CD-B245BFC2DDD2}" type="presOf" srcId="{CFABF90F-8604-774D-946A-E490C71A5599}" destId="{35FF21C2-1760-CC4B-981A-CFFB6FC8DB32}" srcOrd="1" destOrd="1" presId="urn:microsoft.com/office/officeart/2005/8/layout/hProcess4"/>
    <dgm:cxn modelId="{EF5201B8-CAA9-EA44-8B7D-82254DF5DE36}" type="presOf" srcId="{41C1DD80-4D62-AB4B-9454-AA5D6D5980B5}" destId="{4D413B92-E2DA-9745-B763-529B2EA66A3F}" srcOrd="0" destOrd="0" presId="urn:microsoft.com/office/officeart/2005/8/layout/hProcess4"/>
    <dgm:cxn modelId="{D911EDBA-4371-2E4F-B51F-435320435DA9}" type="presOf" srcId="{C3C89331-7257-F348-8184-4DC65BD0ACFF}" destId="{2FD68637-92A6-6748-A282-321A2D42145C}" srcOrd="0" destOrd="1" presId="urn:microsoft.com/office/officeart/2005/8/layout/hProcess4"/>
    <dgm:cxn modelId="{2281CBBB-4385-F24F-A40B-39E4E806EA21}" type="presOf" srcId="{A26F4C78-04B5-104F-B4D1-393251077C4A}" destId="{36CC4283-E06C-0244-8899-36C558BEB636}" srcOrd="0" destOrd="0" presId="urn:microsoft.com/office/officeart/2005/8/layout/hProcess4"/>
    <dgm:cxn modelId="{0CDC7EC6-08F4-1947-833C-A46FAF318252}" type="presOf" srcId="{532DFBD9-7724-AD47-9318-836826C97C6F}" destId="{F665CF7B-9A1E-1D49-B4CB-101109330CB2}" srcOrd="0" destOrd="0" presId="urn:microsoft.com/office/officeart/2005/8/layout/hProcess4"/>
    <dgm:cxn modelId="{D4BDA5C8-975D-D746-A5AF-58EB538090C7}" srcId="{045E692F-A479-9B4E-A89B-3FF86F2A349D}" destId="{A26F4C78-04B5-104F-B4D1-393251077C4A}" srcOrd="0" destOrd="0" parTransId="{7D2AAF73-D744-C446-86D2-05116C7BACFA}" sibTransId="{41C1DD80-4D62-AB4B-9454-AA5D6D5980B5}"/>
    <dgm:cxn modelId="{A44720D3-617F-8F41-A722-DCCFBC4AF98C}" srcId="{52AC1734-6DA4-EA43-B9F2-3B20E9D02D8D}" destId="{CFABF90F-8604-774D-946A-E490C71A5599}" srcOrd="1" destOrd="0" parTransId="{20FC829A-E469-B546-A908-DA2562BAC9F1}" sibTransId="{A452F43D-FFC4-6240-B969-70532E036528}"/>
    <dgm:cxn modelId="{F9863AD3-310D-1B4D-A5C7-59DAE2101A98}" type="presOf" srcId="{C3C89331-7257-F348-8184-4DC65BD0ACFF}" destId="{2EFED5CD-AB8A-8A4C-B493-B393FB75D1C4}" srcOrd="1" destOrd="1" presId="urn:microsoft.com/office/officeart/2005/8/layout/hProcess4"/>
    <dgm:cxn modelId="{B438F4E0-60B8-9D45-B55A-6442F1602DD8}" type="presOf" srcId="{9C1D88D4-4840-2544-B7B0-CBD21B0A16CE}" destId="{2FD68637-92A6-6748-A282-321A2D42145C}" srcOrd="0" destOrd="0" presId="urn:microsoft.com/office/officeart/2005/8/layout/hProcess4"/>
    <dgm:cxn modelId="{33C328ED-9AD3-1748-9A8D-5B2A71D39EF3}" type="presOf" srcId="{A3DF6F84-BE64-F840-BAC6-5F33E5971E72}" destId="{C53423D6-9DF5-DF4C-9240-A9B82215A3AD}" srcOrd="1" destOrd="1" presId="urn:microsoft.com/office/officeart/2005/8/layout/hProcess4"/>
    <dgm:cxn modelId="{5FA806F0-109E-7F4B-ACD9-05B2EC10BC4F}" type="presOf" srcId="{3893F581-9965-BB44-86E0-A79523748FB5}" destId="{35FF21C2-1760-CC4B-981A-CFFB6FC8DB32}" srcOrd="1" destOrd="0" presId="urn:microsoft.com/office/officeart/2005/8/layout/hProcess4"/>
    <dgm:cxn modelId="{239B02F5-5A33-D94F-AB5D-F1D7A6023C90}" srcId="{A26F4C78-04B5-104F-B4D1-393251077C4A}" destId="{9C1D88D4-4840-2544-B7B0-CBD21B0A16CE}" srcOrd="0" destOrd="0" parTransId="{096072B6-67C4-DC45-92E6-4976D7BA5AC4}" sibTransId="{1BEB6D5F-9F7A-8349-A012-8BD41C55DA43}"/>
    <dgm:cxn modelId="{C32065F7-1982-E14C-85B0-1A5B7BD46FAF}" srcId="{045E692F-A479-9B4E-A89B-3FF86F2A349D}" destId="{2BEE9CEA-2A5F-AE42-AB3C-9D80BDF7C7F9}" srcOrd="1" destOrd="0" parTransId="{2656CED5-F034-DB43-875A-C6A9F806D6A6}" sibTransId="{A86B10F1-6CAA-CF46-AD3E-ABF778C715B7}"/>
    <dgm:cxn modelId="{74F969FE-6380-AA4A-86BA-BE6DA51F7DF7}" type="presOf" srcId="{5C152B10-4A19-ED42-9111-44ED1537A235}" destId="{B79FA458-70C4-6847-9E01-F86AE15F16ED}" srcOrd="1" destOrd="0" presId="urn:microsoft.com/office/officeart/2005/8/layout/hProcess4"/>
    <dgm:cxn modelId="{BD05B756-0685-FA4C-8C87-398DAF50E0FD}" type="presParOf" srcId="{DD49C19E-9A81-A44B-BEDF-5C49DB18CC2F}" destId="{B6D05E7F-5A28-4849-AF31-377CCF6F8E24}" srcOrd="0" destOrd="0" presId="urn:microsoft.com/office/officeart/2005/8/layout/hProcess4"/>
    <dgm:cxn modelId="{E9EF4BA8-DCE6-9A40-8198-E7D333742695}" type="presParOf" srcId="{DD49C19E-9A81-A44B-BEDF-5C49DB18CC2F}" destId="{A8642982-069F-8A43-8D7E-CCDB09DFD286}" srcOrd="1" destOrd="0" presId="urn:microsoft.com/office/officeart/2005/8/layout/hProcess4"/>
    <dgm:cxn modelId="{C8B2F339-C541-BF43-AAEE-F6CD2BF5599E}" type="presParOf" srcId="{DD49C19E-9A81-A44B-BEDF-5C49DB18CC2F}" destId="{10D6BD78-F181-9A4D-82EE-CBA7F9E44078}" srcOrd="2" destOrd="0" presId="urn:microsoft.com/office/officeart/2005/8/layout/hProcess4"/>
    <dgm:cxn modelId="{F205B1A3-F5C7-5B46-92FF-126A032A3B05}" type="presParOf" srcId="{10D6BD78-F181-9A4D-82EE-CBA7F9E44078}" destId="{5B5D63B6-6645-F84A-817F-0459BB5FD550}" srcOrd="0" destOrd="0" presId="urn:microsoft.com/office/officeart/2005/8/layout/hProcess4"/>
    <dgm:cxn modelId="{95134CF8-4986-8041-982F-58D5C017EAF3}" type="presParOf" srcId="{5B5D63B6-6645-F84A-817F-0459BB5FD550}" destId="{A4B1F5B3-4288-0D49-A47A-BF11CD5C4A26}" srcOrd="0" destOrd="0" presId="urn:microsoft.com/office/officeart/2005/8/layout/hProcess4"/>
    <dgm:cxn modelId="{90F51861-52E9-C646-8896-5A7F832A6C15}" type="presParOf" srcId="{5B5D63B6-6645-F84A-817F-0459BB5FD550}" destId="{2FD68637-92A6-6748-A282-321A2D42145C}" srcOrd="1" destOrd="0" presId="urn:microsoft.com/office/officeart/2005/8/layout/hProcess4"/>
    <dgm:cxn modelId="{54A39B15-5AD4-9349-BD40-CEFAF78EDF6C}" type="presParOf" srcId="{5B5D63B6-6645-F84A-817F-0459BB5FD550}" destId="{2EFED5CD-AB8A-8A4C-B493-B393FB75D1C4}" srcOrd="2" destOrd="0" presId="urn:microsoft.com/office/officeart/2005/8/layout/hProcess4"/>
    <dgm:cxn modelId="{986BF14C-BACA-5846-BCD3-0DF3A3CA57FB}" type="presParOf" srcId="{5B5D63B6-6645-F84A-817F-0459BB5FD550}" destId="{36CC4283-E06C-0244-8899-36C558BEB636}" srcOrd="3" destOrd="0" presId="urn:microsoft.com/office/officeart/2005/8/layout/hProcess4"/>
    <dgm:cxn modelId="{8D3B46A0-A42A-6A4C-9E0D-09BD006C916F}" type="presParOf" srcId="{5B5D63B6-6645-F84A-817F-0459BB5FD550}" destId="{C0E64F3F-A98B-4B41-8B19-FC358BA5C04A}" srcOrd="4" destOrd="0" presId="urn:microsoft.com/office/officeart/2005/8/layout/hProcess4"/>
    <dgm:cxn modelId="{CF601B58-839B-614E-8D91-755F4D7B55BC}" type="presParOf" srcId="{10D6BD78-F181-9A4D-82EE-CBA7F9E44078}" destId="{4D413B92-E2DA-9745-B763-529B2EA66A3F}" srcOrd="1" destOrd="0" presId="urn:microsoft.com/office/officeart/2005/8/layout/hProcess4"/>
    <dgm:cxn modelId="{909A5FB7-B409-8A48-8DB8-73259BB6D3C1}" type="presParOf" srcId="{10D6BD78-F181-9A4D-82EE-CBA7F9E44078}" destId="{D1A39F0A-9559-1B4F-BE8B-5CE8EA997CE4}" srcOrd="2" destOrd="0" presId="urn:microsoft.com/office/officeart/2005/8/layout/hProcess4"/>
    <dgm:cxn modelId="{73F87EA3-A140-7249-99A6-10B29CDC0046}" type="presParOf" srcId="{D1A39F0A-9559-1B4F-BE8B-5CE8EA997CE4}" destId="{4B479112-BAFD-E148-B2B7-18B8E622B5B2}" srcOrd="0" destOrd="0" presId="urn:microsoft.com/office/officeart/2005/8/layout/hProcess4"/>
    <dgm:cxn modelId="{7E8AFD28-0B65-1A41-A776-241C463D8E0E}" type="presParOf" srcId="{D1A39F0A-9559-1B4F-BE8B-5CE8EA997CE4}" destId="{F665CF7B-9A1E-1D49-B4CB-101109330CB2}" srcOrd="1" destOrd="0" presId="urn:microsoft.com/office/officeart/2005/8/layout/hProcess4"/>
    <dgm:cxn modelId="{23264E72-94AA-884B-96AB-19CE75131406}" type="presParOf" srcId="{D1A39F0A-9559-1B4F-BE8B-5CE8EA997CE4}" destId="{C53423D6-9DF5-DF4C-9240-A9B82215A3AD}" srcOrd="2" destOrd="0" presId="urn:microsoft.com/office/officeart/2005/8/layout/hProcess4"/>
    <dgm:cxn modelId="{BE007083-CC1F-1F4A-8C32-2BB3F97FCCE3}" type="presParOf" srcId="{D1A39F0A-9559-1B4F-BE8B-5CE8EA997CE4}" destId="{AFB50C11-0782-D842-AB58-FA8094997EF9}" srcOrd="3" destOrd="0" presId="urn:microsoft.com/office/officeart/2005/8/layout/hProcess4"/>
    <dgm:cxn modelId="{3D13B6AF-E408-EE4B-83BF-12ED48A6AEBE}" type="presParOf" srcId="{D1A39F0A-9559-1B4F-BE8B-5CE8EA997CE4}" destId="{92CF50DE-00AC-8F4C-A39A-6A64963144B4}" srcOrd="4" destOrd="0" presId="urn:microsoft.com/office/officeart/2005/8/layout/hProcess4"/>
    <dgm:cxn modelId="{316AD56D-5F81-CF40-99EA-B44411B77312}" type="presParOf" srcId="{10D6BD78-F181-9A4D-82EE-CBA7F9E44078}" destId="{B8B7AE07-5BB6-0245-8CF6-1495438DD422}" srcOrd="3" destOrd="0" presId="urn:microsoft.com/office/officeart/2005/8/layout/hProcess4"/>
    <dgm:cxn modelId="{F4D7DDEC-BEAB-A04D-938F-2CEF115657B7}" type="presParOf" srcId="{10D6BD78-F181-9A4D-82EE-CBA7F9E44078}" destId="{70AB7C97-6412-5B41-BB24-95256CFD0230}" srcOrd="4" destOrd="0" presId="urn:microsoft.com/office/officeart/2005/8/layout/hProcess4"/>
    <dgm:cxn modelId="{508C0F11-6972-954F-AF38-67AC3200CA17}" type="presParOf" srcId="{70AB7C97-6412-5B41-BB24-95256CFD0230}" destId="{93D4760D-9C1F-B342-97D3-368CD4BE368C}" srcOrd="0" destOrd="0" presId="urn:microsoft.com/office/officeart/2005/8/layout/hProcess4"/>
    <dgm:cxn modelId="{F44F40DA-A1D4-0B48-8BF8-EFF103FDFB10}" type="presParOf" srcId="{70AB7C97-6412-5B41-BB24-95256CFD0230}" destId="{DFE24713-2E54-4040-9DCC-9B26277A53A2}" srcOrd="1" destOrd="0" presId="urn:microsoft.com/office/officeart/2005/8/layout/hProcess4"/>
    <dgm:cxn modelId="{26ADD258-9E30-7C4E-84E9-3A3E0ACC29C3}" type="presParOf" srcId="{70AB7C97-6412-5B41-BB24-95256CFD0230}" destId="{B79FA458-70C4-6847-9E01-F86AE15F16ED}" srcOrd="2" destOrd="0" presId="urn:microsoft.com/office/officeart/2005/8/layout/hProcess4"/>
    <dgm:cxn modelId="{C0C72517-FE3E-9D44-9EAA-4E546BC6CA50}" type="presParOf" srcId="{70AB7C97-6412-5B41-BB24-95256CFD0230}" destId="{03B30A92-E1BB-B648-AB30-DB5892525877}" srcOrd="3" destOrd="0" presId="urn:microsoft.com/office/officeart/2005/8/layout/hProcess4"/>
    <dgm:cxn modelId="{8057E664-B266-4842-893D-6E50ABFE1454}" type="presParOf" srcId="{70AB7C97-6412-5B41-BB24-95256CFD0230}" destId="{B2CBD527-A5BA-F945-A272-07645D806BA0}" srcOrd="4" destOrd="0" presId="urn:microsoft.com/office/officeart/2005/8/layout/hProcess4"/>
    <dgm:cxn modelId="{40B4BFAB-EA4E-F34B-876D-4CB2C29F1E6B}" type="presParOf" srcId="{10D6BD78-F181-9A4D-82EE-CBA7F9E44078}" destId="{59704C09-EE64-C045-882A-E5AAE6509E48}" srcOrd="5" destOrd="0" presId="urn:microsoft.com/office/officeart/2005/8/layout/hProcess4"/>
    <dgm:cxn modelId="{9AC3203F-46B2-C640-977D-BF20575A0D0F}" type="presParOf" srcId="{10D6BD78-F181-9A4D-82EE-CBA7F9E44078}" destId="{AECB266E-5E51-1748-8725-955F50E3CE97}" srcOrd="6" destOrd="0" presId="urn:microsoft.com/office/officeart/2005/8/layout/hProcess4"/>
    <dgm:cxn modelId="{C4C5228D-373F-6242-8F44-3D97A7BB1F41}" type="presParOf" srcId="{AECB266E-5E51-1748-8725-955F50E3CE97}" destId="{03065D98-A96F-064C-82EE-C8D763084628}" srcOrd="0" destOrd="0" presId="urn:microsoft.com/office/officeart/2005/8/layout/hProcess4"/>
    <dgm:cxn modelId="{0D0E42CE-05CC-824B-9FAA-CF032CC02FAB}" type="presParOf" srcId="{AECB266E-5E51-1748-8725-955F50E3CE97}" destId="{F2F4744E-C4FD-FA4A-A0D6-23BB6FADD211}" srcOrd="1" destOrd="0" presId="urn:microsoft.com/office/officeart/2005/8/layout/hProcess4"/>
    <dgm:cxn modelId="{04D1D8DD-9EEF-F944-9955-FAA9361497B5}" type="presParOf" srcId="{AECB266E-5E51-1748-8725-955F50E3CE97}" destId="{35FF21C2-1760-CC4B-981A-CFFB6FC8DB32}" srcOrd="2" destOrd="0" presId="urn:microsoft.com/office/officeart/2005/8/layout/hProcess4"/>
    <dgm:cxn modelId="{F3A554D9-B145-7D47-8DFD-8DB389E2424F}" type="presParOf" srcId="{AECB266E-5E51-1748-8725-955F50E3CE97}" destId="{82FF3009-BBF0-1844-B093-4A968AFB834E}" srcOrd="3" destOrd="0" presId="urn:microsoft.com/office/officeart/2005/8/layout/hProcess4"/>
    <dgm:cxn modelId="{660318BD-2326-AB44-8252-77E0A1CAF1E9}" type="presParOf" srcId="{AECB266E-5E51-1748-8725-955F50E3CE97}" destId="{30C9487C-C627-534C-9DC9-7C7A2B13DF0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2BF436-05F3-0B44-836C-DC7B53B9A9E9}" type="doc">
      <dgm:prSet loTypeId="urn:microsoft.com/office/officeart/2008/layout/LinedList" loCatId="picture" qsTypeId="urn:microsoft.com/office/officeart/2005/8/quickstyle/simple4" qsCatId="simple" csTypeId="urn:microsoft.com/office/officeart/2005/8/colors/accent1_2" csCatId="accent1" phldr="1"/>
      <dgm:spPr/>
      <dgm:t>
        <a:bodyPr/>
        <a:lstStyle/>
        <a:p>
          <a:endParaRPr lang="en-US"/>
        </a:p>
      </dgm:t>
    </dgm:pt>
    <dgm:pt modelId="{15B7C654-3960-7B4F-AEEA-79C198A2DAF5}">
      <dgm:prSet custT="1"/>
      <dgm:spPr/>
      <dgm:t>
        <a:bodyPr/>
        <a:lstStyle/>
        <a:p>
          <a:pPr rtl="0"/>
          <a:r>
            <a:rPr lang="en-US" sz="1800" b="1" dirty="0">
              <a:latin typeface="Lato" charset="0"/>
              <a:ea typeface="Lato" charset="0"/>
              <a:cs typeface="Lato" charset="0"/>
            </a:rPr>
            <a:t>Create a canvas for user interaction</a:t>
          </a:r>
          <a:br>
            <a:rPr lang="en-US" sz="1800" dirty="0">
              <a:latin typeface="Lato" charset="0"/>
              <a:ea typeface="Lato" charset="0"/>
              <a:cs typeface="Lato" charset="0"/>
            </a:rPr>
          </a:br>
          <a:r>
            <a:rPr lang="en-US" sz="1800" dirty="0">
              <a:latin typeface="Lato" charset="0"/>
              <a:ea typeface="Lato" charset="0"/>
              <a:cs typeface="Lato" charset="0"/>
            </a:rPr>
            <a:t>-  Add event listener (mouse move, mouse down, mouse up, and mouse out)</a:t>
          </a:r>
          <a:br>
            <a:rPr lang="en-US" sz="1800" dirty="0">
              <a:latin typeface="Lato" charset="0"/>
              <a:ea typeface="Lato" charset="0"/>
              <a:cs typeface="Lato" charset="0"/>
            </a:rPr>
          </a:br>
          <a:r>
            <a:rPr lang="en-US" sz="1800" dirty="0">
              <a:latin typeface="Lato" charset="0"/>
              <a:ea typeface="Lato" charset="0"/>
              <a:cs typeface="Lato" charset="0"/>
            </a:rPr>
            <a:t>- Find the coordinate when mouse is down</a:t>
          </a:r>
          <a:br>
            <a:rPr lang="en-US" sz="1800" dirty="0">
              <a:latin typeface="Lato" charset="0"/>
              <a:ea typeface="Lato" charset="0"/>
              <a:cs typeface="Lato" charset="0"/>
            </a:rPr>
          </a:br>
          <a:r>
            <a:rPr lang="en-US" sz="1800" dirty="0">
              <a:latin typeface="Lato" charset="0"/>
              <a:ea typeface="Lato" charset="0"/>
              <a:cs typeface="Lato" charset="0"/>
            </a:rPr>
            <a:t>- Draw lines when mouse is move</a:t>
          </a:r>
          <a:br>
            <a:rPr lang="en-US" sz="1800" dirty="0">
              <a:latin typeface="Lato" charset="0"/>
              <a:ea typeface="Lato" charset="0"/>
              <a:cs typeface="Lato" charset="0"/>
            </a:rPr>
          </a:br>
          <a:r>
            <a:rPr lang="en-US" sz="1800" dirty="0">
              <a:latin typeface="Lato" charset="0"/>
              <a:ea typeface="Lato" charset="0"/>
              <a:cs typeface="Lato" charset="0"/>
            </a:rPr>
            <a:t>- Stop drawing when mouse is up or out</a:t>
          </a:r>
        </a:p>
      </dgm:t>
    </dgm:pt>
    <dgm:pt modelId="{DB84ACD6-0832-0A4E-9057-8318AE3911C7}" type="parTrans" cxnId="{011B9183-1A33-214D-AFBA-919EBB3599AF}">
      <dgm:prSet/>
      <dgm:spPr/>
      <dgm:t>
        <a:bodyPr/>
        <a:lstStyle/>
        <a:p>
          <a:endParaRPr lang="en-US" sz="2000">
            <a:latin typeface="Lato" charset="0"/>
            <a:ea typeface="Lato" charset="0"/>
            <a:cs typeface="Lato" charset="0"/>
          </a:endParaRPr>
        </a:p>
      </dgm:t>
    </dgm:pt>
    <dgm:pt modelId="{12F29824-4D46-294C-879E-A19B28F92EF0}" type="sibTrans" cxnId="{011B9183-1A33-214D-AFBA-919EBB3599AF}">
      <dgm:prSet/>
      <dgm:spPr/>
      <dgm:t>
        <a:bodyPr/>
        <a:lstStyle/>
        <a:p>
          <a:endParaRPr lang="en-US" sz="2000">
            <a:latin typeface="Lato" charset="0"/>
            <a:ea typeface="Lato" charset="0"/>
            <a:cs typeface="Lato" charset="0"/>
          </a:endParaRPr>
        </a:p>
      </dgm:t>
    </dgm:pt>
    <dgm:pt modelId="{25333AE6-2A7E-D04B-8D7A-81021E2F9453}">
      <dgm:prSet custT="1"/>
      <dgm:spPr/>
      <dgm:t>
        <a:bodyPr/>
        <a:lstStyle/>
        <a:p>
          <a:pPr rtl="0"/>
          <a:r>
            <a:rPr lang="en-US" sz="1800" b="1" dirty="0">
              <a:latin typeface="Lato" charset="0"/>
              <a:ea typeface="Lato" charset="0"/>
              <a:cs typeface="Lato" charset="0"/>
            </a:rPr>
            <a:t>Define a function to send image to flask  route</a:t>
          </a:r>
          <a:br>
            <a:rPr lang="en-US" sz="1800" dirty="0">
              <a:latin typeface="Lato" charset="0"/>
              <a:ea typeface="Lato" charset="0"/>
              <a:cs typeface="Lato" charset="0"/>
            </a:rPr>
          </a:br>
          <a:r>
            <a:rPr lang="en-US" sz="1800" dirty="0">
              <a:latin typeface="Lato" charset="0"/>
              <a:ea typeface="Lato" charset="0"/>
              <a:cs typeface="Lato" charset="0"/>
            </a:rPr>
            <a:t>- Convert image to base64</a:t>
          </a:r>
          <a:br>
            <a:rPr lang="en-US" sz="1800" dirty="0">
              <a:latin typeface="Lato" charset="0"/>
              <a:ea typeface="Lato" charset="0"/>
              <a:cs typeface="Lato" charset="0"/>
            </a:rPr>
          </a:br>
          <a:r>
            <a:rPr lang="en-US" sz="1800" dirty="0">
              <a:latin typeface="Lato" charset="0"/>
              <a:ea typeface="Lato" charset="0"/>
              <a:cs typeface="Lato" charset="0"/>
            </a:rPr>
            <a:t>- Use fetch() method to post base64 to /predict route</a:t>
          </a:r>
          <a:br>
            <a:rPr lang="en-US" sz="1800" dirty="0">
              <a:latin typeface="Lato" charset="0"/>
              <a:ea typeface="Lato" charset="0"/>
              <a:cs typeface="Lato" charset="0"/>
            </a:rPr>
          </a:br>
          <a:r>
            <a:rPr lang="en-US" sz="1800" dirty="0">
              <a:latin typeface="Lato" charset="0"/>
              <a:ea typeface="Lato" charset="0"/>
              <a:cs typeface="Lato" charset="0"/>
            </a:rPr>
            <a:t>- Take the prediction from /predict route and update the html</a:t>
          </a:r>
        </a:p>
      </dgm:t>
    </dgm:pt>
    <dgm:pt modelId="{2EC6C707-64C2-8147-88BD-8F052C428E23}" type="parTrans" cxnId="{FFDD09CD-F38F-934F-A4BD-A500A3BC1B63}">
      <dgm:prSet/>
      <dgm:spPr/>
      <dgm:t>
        <a:bodyPr/>
        <a:lstStyle/>
        <a:p>
          <a:endParaRPr lang="en-US" sz="2000">
            <a:latin typeface="Lato" charset="0"/>
            <a:ea typeface="Lato" charset="0"/>
            <a:cs typeface="Lato" charset="0"/>
          </a:endParaRPr>
        </a:p>
      </dgm:t>
    </dgm:pt>
    <dgm:pt modelId="{A4D2E77C-0E12-8948-8C87-EEA675200CE9}" type="sibTrans" cxnId="{FFDD09CD-F38F-934F-A4BD-A500A3BC1B63}">
      <dgm:prSet/>
      <dgm:spPr/>
      <dgm:t>
        <a:bodyPr/>
        <a:lstStyle/>
        <a:p>
          <a:endParaRPr lang="en-US" sz="2000">
            <a:latin typeface="Lato" charset="0"/>
            <a:ea typeface="Lato" charset="0"/>
            <a:cs typeface="Lato" charset="0"/>
          </a:endParaRPr>
        </a:p>
      </dgm:t>
    </dgm:pt>
    <dgm:pt modelId="{67A97848-22AF-B940-AD90-0350A44A520B}">
      <dgm:prSet custT="1"/>
      <dgm:spPr/>
      <dgm:t>
        <a:bodyPr/>
        <a:lstStyle/>
        <a:p>
          <a:pPr rtl="0"/>
          <a:r>
            <a:rPr lang="en-US" sz="1800" b="1" dirty="0">
              <a:latin typeface="Lato" charset="0"/>
              <a:ea typeface="Lato" charset="0"/>
              <a:cs typeface="Lato" charset="0"/>
            </a:rPr>
            <a:t>Add restart button to reload the webpage</a:t>
          </a:r>
        </a:p>
      </dgm:t>
    </dgm:pt>
    <dgm:pt modelId="{0620170A-4754-8E46-82C8-16B81572BEE3}" type="parTrans" cxnId="{9C30DD96-8E9C-864F-9D50-4A614D096959}">
      <dgm:prSet/>
      <dgm:spPr/>
      <dgm:t>
        <a:bodyPr/>
        <a:lstStyle/>
        <a:p>
          <a:endParaRPr lang="en-US" sz="2000">
            <a:latin typeface="Lato" charset="0"/>
            <a:ea typeface="Lato" charset="0"/>
            <a:cs typeface="Lato" charset="0"/>
          </a:endParaRPr>
        </a:p>
      </dgm:t>
    </dgm:pt>
    <dgm:pt modelId="{43841D8F-FCA1-6048-9AC5-3FF1C1A01F77}" type="sibTrans" cxnId="{9C30DD96-8E9C-864F-9D50-4A614D096959}">
      <dgm:prSet/>
      <dgm:spPr/>
      <dgm:t>
        <a:bodyPr/>
        <a:lstStyle/>
        <a:p>
          <a:endParaRPr lang="en-US" sz="2000">
            <a:latin typeface="Lato" charset="0"/>
            <a:ea typeface="Lato" charset="0"/>
            <a:cs typeface="Lato" charset="0"/>
          </a:endParaRPr>
        </a:p>
      </dgm:t>
    </dgm:pt>
    <dgm:pt modelId="{F6489FF1-3A2D-2445-8870-2DBAB88F054D}" type="pres">
      <dgm:prSet presAssocID="{E62BF436-05F3-0B44-836C-DC7B53B9A9E9}" presName="vert0" presStyleCnt="0">
        <dgm:presLayoutVars>
          <dgm:dir/>
          <dgm:animOne val="branch"/>
          <dgm:animLvl val="lvl"/>
        </dgm:presLayoutVars>
      </dgm:prSet>
      <dgm:spPr/>
    </dgm:pt>
    <dgm:pt modelId="{4CC47184-0F4E-4D40-870A-3884C75F4D06}" type="pres">
      <dgm:prSet presAssocID="{15B7C654-3960-7B4F-AEEA-79C198A2DAF5}" presName="thickLine" presStyleLbl="alignNode1" presStyleIdx="0" presStyleCnt="3"/>
      <dgm:spPr/>
    </dgm:pt>
    <dgm:pt modelId="{DD19983A-5A70-BE4B-9617-72C7CB04302C}" type="pres">
      <dgm:prSet presAssocID="{15B7C654-3960-7B4F-AEEA-79C198A2DAF5}" presName="horz1" presStyleCnt="0"/>
      <dgm:spPr/>
    </dgm:pt>
    <dgm:pt modelId="{B1D2AF12-30D1-644A-9FE1-BD1E0576CCE6}" type="pres">
      <dgm:prSet presAssocID="{15B7C654-3960-7B4F-AEEA-79C198A2DAF5}" presName="tx1" presStyleLbl="revTx" presStyleIdx="0" presStyleCnt="3"/>
      <dgm:spPr/>
    </dgm:pt>
    <dgm:pt modelId="{BFEDAB60-DC61-1548-8607-301F5485F260}" type="pres">
      <dgm:prSet presAssocID="{15B7C654-3960-7B4F-AEEA-79C198A2DAF5}" presName="vert1" presStyleCnt="0"/>
      <dgm:spPr/>
    </dgm:pt>
    <dgm:pt modelId="{0885C0AB-F17F-AB48-8E8E-91EF2540845D}" type="pres">
      <dgm:prSet presAssocID="{25333AE6-2A7E-D04B-8D7A-81021E2F9453}" presName="thickLine" presStyleLbl="alignNode1" presStyleIdx="1" presStyleCnt="3"/>
      <dgm:spPr/>
    </dgm:pt>
    <dgm:pt modelId="{05381A0F-7F6B-2C44-91A2-D82D6DCCF676}" type="pres">
      <dgm:prSet presAssocID="{25333AE6-2A7E-D04B-8D7A-81021E2F9453}" presName="horz1" presStyleCnt="0"/>
      <dgm:spPr/>
    </dgm:pt>
    <dgm:pt modelId="{90AFC5C8-0C55-9341-B4A2-B364274BAC3C}" type="pres">
      <dgm:prSet presAssocID="{25333AE6-2A7E-D04B-8D7A-81021E2F9453}" presName="tx1" presStyleLbl="revTx" presStyleIdx="1" presStyleCnt="3"/>
      <dgm:spPr/>
    </dgm:pt>
    <dgm:pt modelId="{CC2A5FCC-18F7-3D4D-BE81-2CABC50BDB17}" type="pres">
      <dgm:prSet presAssocID="{25333AE6-2A7E-D04B-8D7A-81021E2F9453}" presName="vert1" presStyleCnt="0"/>
      <dgm:spPr/>
    </dgm:pt>
    <dgm:pt modelId="{7469F354-1ADF-0546-8A4A-7C9F583359A1}" type="pres">
      <dgm:prSet presAssocID="{67A97848-22AF-B940-AD90-0350A44A520B}" presName="thickLine" presStyleLbl="alignNode1" presStyleIdx="2" presStyleCnt="3"/>
      <dgm:spPr/>
    </dgm:pt>
    <dgm:pt modelId="{3EBB6F6E-8ED3-0A47-B90B-DBE6E09D4442}" type="pres">
      <dgm:prSet presAssocID="{67A97848-22AF-B940-AD90-0350A44A520B}" presName="horz1" presStyleCnt="0"/>
      <dgm:spPr/>
    </dgm:pt>
    <dgm:pt modelId="{1BF35CBD-1A86-5843-B2D3-730CC57584CA}" type="pres">
      <dgm:prSet presAssocID="{67A97848-22AF-B940-AD90-0350A44A520B}" presName="tx1" presStyleLbl="revTx" presStyleIdx="2" presStyleCnt="3" custScaleY="41633"/>
      <dgm:spPr/>
    </dgm:pt>
    <dgm:pt modelId="{CC733616-08D6-9A4B-B2DD-48D41F0ACAB4}" type="pres">
      <dgm:prSet presAssocID="{67A97848-22AF-B940-AD90-0350A44A520B}" presName="vert1" presStyleCnt="0"/>
      <dgm:spPr/>
    </dgm:pt>
  </dgm:ptLst>
  <dgm:cxnLst>
    <dgm:cxn modelId="{34CED674-90F1-DB48-BC89-9078134E8055}" type="presOf" srcId="{E62BF436-05F3-0B44-836C-DC7B53B9A9E9}" destId="{F6489FF1-3A2D-2445-8870-2DBAB88F054D}" srcOrd="0" destOrd="0" presId="urn:microsoft.com/office/officeart/2008/layout/LinedList"/>
    <dgm:cxn modelId="{011B9183-1A33-214D-AFBA-919EBB3599AF}" srcId="{E62BF436-05F3-0B44-836C-DC7B53B9A9E9}" destId="{15B7C654-3960-7B4F-AEEA-79C198A2DAF5}" srcOrd="0" destOrd="0" parTransId="{DB84ACD6-0832-0A4E-9057-8318AE3911C7}" sibTransId="{12F29824-4D46-294C-879E-A19B28F92EF0}"/>
    <dgm:cxn modelId="{9C30DD96-8E9C-864F-9D50-4A614D096959}" srcId="{E62BF436-05F3-0B44-836C-DC7B53B9A9E9}" destId="{67A97848-22AF-B940-AD90-0350A44A520B}" srcOrd="2" destOrd="0" parTransId="{0620170A-4754-8E46-82C8-16B81572BEE3}" sibTransId="{43841D8F-FCA1-6048-9AC5-3FF1C1A01F77}"/>
    <dgm:cxn modelId="{AE15949C-C79F-A546-A873-77376E8C8757}" type="presOf" srcId="{15B7C654-3960-7B4F-AEEA-79C198A2DAF5}" destId="{B1D2AF12-30D1-644A-9FE1-BD1E0576CCE6}" srcOrd="0" destOrd="0" presId="urn:microsoft.com/office/officeart/2008/layout/LinedList"/>
    <dgm:cxn modelId="{BB5D81AF-9714-BF4A-8E87-AA29B8190FEB}" type="presOf" srcId="{25333AE6-2A7E-D04B-8D7A-81021E2F9453}" destId="{90AFC5C8-0C55-9341-B4A2-B364274BAC3C}" srcOrd="0" destOrd="0" presId="urn:microsoft.com/office/officeart/2008/layout/LinedList"/>
    <dgm:cxn modelId="{FFDD09CD-F38F-934F-A4BD-A500A3BC1B63}" srcId="{E62BF436-05F3-0B44-836C-DC7B53B9A9E9}" destId="{25333AE6-2A7E-D04B-8D7A-81021E2F9453}" srcOrd="1" destOrd="0" parTransId="{2EC6C707-64C2-8147-88BD-8F052C428E23}" sibTransId="{A4D2E77C-0E12-8948-8C87-EEA675200CE9}"/>
    <dgm:cxn modelId="{C5ECA6D2-A4BB-1642-A658-8EE57C0E190E}" type="presOf" srcId="{67A97848-22AF-B940-AD90-0350A44A520B}" destId="{1BF35CBD-1A86-5843-B2D3-730CC57584CA}" srcOrd="0" destOrd="0" presId="urn:microsoft.com/office/officeart/2008/layout/LinedList"/>
    <dgm:cxn modelId="{B840B615-9522-EE47-95DA-293B2C28EAFB}" type="presParOf" srcId="{F6489FF1-3A2D-2445-8870-2DBAB88F054D}" destId="{4CC47184-0F4E-4D40-870A-3884C75F4D06}" srcOrd="0" destOrd="0" presId="urn:microsoft.com/office/officeart/2008/layout/LinedList"/>
    <dgm:cxn modelId="{C92C59A4-0BD7-FA49-97FB-1D48E4ED01B5}" type="presParOf" srcId="{F6489FF1-3A2D-2445-8870-2DBAB88F054D}" destId="{DD19983A-5A70-BE4B-9617-72C7CB04302C}" srcOrd="1" destOrd="0" presId="urn:microsoft.com/office/officeart/2008/layout/LinedList"/>
    <dgm:cxn modelId="{D16A97D3-7BB1-A146-9339-FFA6D8B8A644}" type="presParOf" srcId="{DD19983A-5A70-BE4B-9617-72C7CB04302C}" destId="{B1D2AF12-30D1-644A-9FE1-BD1E0576CCE6}" srcOrd="0" destOrd="0" presId="urn:microsoft.com/office/officeart/2008/layout/LinedList"/>
    <dgm:cxn modelId="{7BD3877D-5FE0-3B46-A7AB-B95793ED477F}" type="presParOf" srcId="{DD19983A-5A70-BE4B-9617-72C7CB04302C}" destId="{BFEDAB60-DC61-1548-8607-301F5485F260}" srcOrd="1" destOrd="0" presId="urn:microsoft.com/office/officeart/2008/layout/LinedList"/>
    <dgm:cxn modelId="{4846A66F-089F-D84C-9714-55E12E38F89E}" type="presParOf" srcId="{F6489FF1-3A2D-2445-8870-2DBAB88F054D}" destId="{0885C0AB-F17F-AB48-8E8E-91EF2540845D}" srcOrd="2" destOrd="0" presId="urn:microsoft.com/office/officeart/2008/layout/LinedList"/>
    <dgm:cxn modelId="{B001BA21-CC14-5144-8DC7-67E24E9BAB0E}" type="presParOf" srcId="{F6489FF1-3A2D-2445-8870-2DBAB88F054D}" destId="{05381A0F-7F6B-2C44-91A2-D82D6DCCF676}" srcOrd="3" destOrd="0" presId="urn:microsoft.com/office/officeart/2008/layout/LinedList"/>
    <dgm:cxn modelId="{4EE93EF0-C0C9-334F-9B76-2725ED4BAFC5}" type="presParOf" srcId="{05381A0F-7F6B-2C44-91A2-D82D6DCCF676}" destId="{90AFC5C8-0C55-9341-B4A2-B364274BAC3C}" srcOrd="0" destOrd="0" presId="urn:microsoft.com/office/officeart/2008/layout/LinedList"/>
    <dgm:cxn modelId="{41E89838-7384-1F4C-AD33-76FEF6423ABB}" type="presParOf" srcId="{05381A0F-7F6B-2C44-91A2-D82D6DCCF676}" destId="{CC2A5FCC-18F7-3D4D-BE81-2CABC50BDB17}" srcOrd="1" destOrd="0" presId="urn:microsoft.com/office/officeart/2008/layout/LinedList"/>
    <dgm:cxn modelId="{3FE6CAC3-2C7F-7441-9DBC-AF006B87D7C0}" type="presParOf" srcId="{F6489FF1-3A2D-2445-8870-2DBAB88F054D}" destId="{7469F354-1ADF-0546-8A4A-7C9F583359A1}" srcOrd="4" destOrd="0" presId="urn:microsoft.com/office/officeart/2008/layout/LinedList"/>
    <dgm:cxn modelId="{759E7B8B-D58A-A244-A794-329809072826}" type="presParOf" srcId="{F6489FF1-3A2D-2445-8870-2DBAB88F054D}" destId="{3EBB6F6E-8ED3-0A47-B90B-DBE6E09D4442}" srcOrd="5" destOrd="0" presId="urn:microsoft.com/office/officeart/2008/layout/LinedList"/>
    <dgm:cxn modelId="{97FDC382-25E3-E347-AC02-C4C5CC90A005}" type="presParOf" srcId="{3EBB6F6E-8ED3-0A47-B90B-DBE6E09D4442}" destId="{1BF35CBD-1A86-5843-B2D3-730CC57584CA}" srcOrd="0" destOrd="0" presId="urn:microsoft.com/office/officeart/2008/layout/LinedList"/>
    <dgm:cxn modelId="{6785F0C2-D30A-A84F-8368-FBE677948C1A}" type="presParOf" srcId="{3EBB6F6E-8ED3-0A47-B90B-DBE6E09D4442}" destId="{CC733616-08D6-9A4B-B2DD-48D41F0ACA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68637-92A6-6748-A282-321A2D42145C}">
      <dsp:nvSpPr>
        <dsp:cNvPr id="0" name=""/>
        <dsp:cNvSpPr/>
      </dsp:nvSpPr>
      <dsp:spPr>
        <a:xfrm>
          <a:off x="4476"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User interactive driven input onto canvas</a:t>
          </a:r>
        </a:p>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User submits input</a:t>
          </a:r>
        </a:p>
      </dsp:txBody>
      <dsp:txXfrm>
        <a:off x="42840" y="2633822"/>
        <a:ext cx="1944491" cy="1233123"/>
      </dsp:txXfrm>
    </dsp:sp>
    <dsp:sp modelId="{4D413B92-E2DA-9745-B763-529B2EA66A3F}">
      <dsp:nvSpPr>
        <dsp:cNvPr id="0" name=""/>
        <dsp:cNvSpPr/>
      </dsp:nvSpPr>
      <dsp:spPr>
        <a:xfrm>
          <a:off x="1168734" y="3094454"/>
          <a:ext cx="2078420" cy="2078420"/>
        </a:xfrm>
        <a:prstGeom prst="leftCircularArrow">
          <a:avLst>
            <a:gd name="adj1" fmla="val 2435"/>
            <a:gd name="adj2" fmla="val 294638"/>
            <a:gd name="adj3" fmla="val 2070149"/>
            <a:gd name="adj4" fmla="val 9024489"/>
            <a:gd name="adj5" fmla="val 284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6CC4283-E06C-0244-8899-36C558BEB636}">
      <dsp:nvSpPr>
        <dsp:cNvPr id="0" name=""/>
        <dsp:cNvSpPr/>
      </dsp:nvSpPr>
      <dsp:spPr>
        <a:xfrm>
          <a:off x="453635" y="3905309"/>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Lato" charset="0"/>
              <a:ea typeface="Lato" charset="0"/>
              <a:cs typeface="Lato" charset="0"/>
            </a:rPr>
            <a:t>Web Page</a:t>
          </a:r>
        </a:p>
      </dsp:txBody>
      <dsp:txXfrm>
        <a:off x="474561" y="3926235"/>
        <a:ext cx="1754787" cy="672612"/>
      </dsp:txXfrm>
    </dsp:sp>
    <dsp:sp modelId="{F665CF7B-9A1E-1D49-B4CB-101109330CB2}">
      <dsp:nvSpPr>
        <dsp:cNvPr id="0" name=""/>
        <dsp:cNvSpPr/>
      </dsp:nvSpPr>
      <dsp:spPr>
        <a:xfrm>
          <a:off x="2491255"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Convert image to base 64 in </a:t>
          </a:r>
          <a:r>
            <a:rPr lang="en-US" sz="1600" kern="1200" dirty="0" err="1">
              <a:latin typeface="Lato" charset="0"/>
              <a:ea typeface="Lato" charset="0"/>
              <a:cs typeface="Lato" charset="0"/>
            </a:rPr>
            <a:t>Javascript</a:t>
          </a:r>
          <a:endParaRPr lang="en-US" sz="1600" kern="1200" dirty="0">
            <a:latin typeface="Lato" charset="0"/>
            <a:ea typeface="Lato" charset="0"/>
            <a:cs typeface="Lato" charset="0"/>
          </a:endParaRPr>
        </a:p>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Create connection to Flask to predict endpoint</a:t>
          </a:r>
        </a:p>
      </dsp:txBody>
      <dsp:txXfrm>
        <a:off x="2529619" y="2991054"/>
        <a:ext cx="1944491" cy="1233123"/>
      </dsp:txXfrm>
    </dsp:sp>
    <dsp:sp modelId="{B8B7AE07-5BB6-0245-8CF6-1495438DD422}">
      <dsp:nvSpPr>
        <dsp:cNvPr id="0" name=""/>
        <dsp:cNvSpPr/>
      </dsp:nvSpPr>
      <dsp:spPr>
        <a:xfrm>
          <a:off x="3638670" y="1619759"/>
          <a:ext cx="2336687" cy="2336687"/>
        </a:xfrm>
        <a:prstGeom prst="circularArrow">
          <a:avLst>
            <a:gd name="adj1" fmla="val 2166"/>
            <a:gd name="adj2" fmla="val 260452"/>
            <a:gd name="adj3" fmla="val 19564037"/>
            <a:gd name="adj4" fmla="val 12575511"/>
            <a:gd name="adj5" fmla="val 2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FB50C11-0782-D842-AB58-FA8094997EF9}">
      <dsp:nvSpPr>
        <dsp:cNvPr id="0" name=""/>
        <dsp:cNvSpPr/>
      </dsp:nvSpPr>
      <dsp:spPr>
        <a:xfrm>
          <a:off x="2940415" y="2238226"/>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latin typeface="Lato" charset="0"/>
              <a:ea typeface="Lato" charset="0"/>
              <a:cs typeface="Lato" charset="0"/>
            </a:rPr>
            <a:t>Javascript</a:t>
          </a:r>
          <a:endParaRPr lang="en-US" sz="3100" kern="1200" dirty="0">
            <a:latin typeface="Lato" charset="0"/>
            <a:ea typeface="Lato" charset="0"/>
            <a:cs typeface="Lato" charset="0"/>
          </a:endParaRPr>
        </a:p>
      </dsp:txBody>
      <dsp:txXfrm>
        <a:off x="2961341" y="2259152"/>
        <a:ext cx="1754787" cy="672612"/>
      </dsp:txXfrm>
    </dsp:sp>
    <dsp:sp modelId="{DFE24713-2E54-4040-9DCC-9B26277A53A2}">
      <dsp:nvSpPr>
        <dsp:cNvPr id="0" name=""/>
        <dsp:cNvSpPr/>
      </dsp:nvSpPr>
      <dsp:spPr>
        <a:xfrm>
          <a:off x="4978034"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In Flask, convert back into image</a:t>
          </a:r>
        </a:p>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Convert image back to pixels</a:t>
          </a:r>
        </a:p>
      </dsp:txBody>
      <dsp:txXfrm>
        <a:off x="5016398" y="2633822"/>
        <a:ext cx="1944491" cy="1233123"/>
      </dsp:txXfrm>
    </dsp:sp>
    <dsp:sp modelId="{59704C09-EE64-C045-882A-E5AAE6509E48}">
      <dsp:nvSpPr>
        <dsp:cNvPr id="0" name=""/>
        <dsp:cNvSpPr/>
      </dsp:nvSpPr>
      <dsp:spPr>
        <a:xfrm>
          <a:off x="6142292" y="3094454"/>
          <a:ext cx="2078420" cy="2078420"/>
        </a:xfrm>
        <a:prstGeom prst="leftCircularArrow">
          <a:avLst>
            <a:gd name="adj1" fmla="val 2435"/>
            <a:gd name="adj2" fmla="val 294638"/>
            <a:gd name="adj3" fmla="val 2070149"/>
            <a:gd name="adj4" fmla="val 9024489"/>
            <a:gd name="adj5" fmla="val 284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3B30A92-E1BB-B648-AB30-DB5892525877}">
      <dsp:nvSpPr>
        <dsp:cNvPr id="0" name=""/>
        <dsp:cNvSpPr/>
      </dsp:nvSpPr>
      <dsp:spPr>
        <a:xfrm>
          <a:off x="5427194" y="3905309"/>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Lato" charset="0"/>
              <a:ea typeface="Lato" charset="0"/>
              <a:cs typeface="Lato" charset="0"/>
            </a:rPr>
            <a:t>Flask</a:t>
          </a:r>
        </a:p>
      </dsp:txBody>
      <dsp:txXfrm>
        <a:off x="5448120" y="3926235"/>
        <a:ext cx="1754787" cy="672612"/>
      </dsp:txXfrm>
    </dsp:sp>
    <dsp:sp modelId="{F2F4744E-C4FD-FA4A-A0D6-23BB6FADD211}">
      <dsp:nvSpPr>
        <dsp:cNvPr id="0" name=""/>
        <dsp:cNvSpPr/>
      </dsp:nvSpPr>
      <dsp:spPr>
        <a:xfrm>
          <a:off x="7464813" y="2595458"/>
          <a:ext cx="2021219" cy="166708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Load image into model prediction</a:t>
          </a:r>
        </a:p>
        <a:p>
          <a:pPr marL="171450" lvl="1" indent="-171450" algn="l" defTabSz="711200">
            <a:lnSpc>
              <a:spcPct val="90000"/>
            </a:lnSpc>
            <a:spcBef>
              <a:spcPct val="0"/>
            </a:spcBef>
            <a:spcAft>
              <a:spcPct val="15000"/>
            </a:spcAft>
            <a:buChar char="•"/>
          </a:pPr>
          <a:r>
            <a:rPr lang="en-US" sz="1600" kern="1200" dirty="0">
              <a:latin typeface="Lato" charset="0"/>
              <a:ea typeface="Lato" charset="0"/>
              <a:cs typeface="Lato" charset="0"/>
            </a:rPr>
            <a:t>Return prediction to web page</a:t>
          </a:r>
        </a:p>
      </dsp:txBody>
      <dsp:txXfrm>
        <a:off x="7503177" y="2991054"/>
        <a:ext cx="1944491" cy="1233123"/>
      </dsp:txXfrm>
    </dsp:sp>
    <dsp:sp modelId="{82FF3009-BBF0-1844-B093-4A968AFB834E}">
      <dsp:nvSpPr>
        <dsp:cNvPr id="0" name=""/>
        <dsp:cNvSpPr/>
      </dsp:nvSpPr>
      <dsp:spPr>
        <a:xfrm>
          <a:off x="7913973" y="2238226"/>
          <a:ext cx="1796639" cy="7144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Lato" charset="0"/>
              <a:ea typeface="Lato" charset="0"/>
              <a:cs typeface="Lato" charset="0"/>
            </a:rPr>
            <a:t>Prediction</a:t>
          </a:r>
        </a:p>
      </dsp:txBody>
      <dsp:txXfrm>
        <a:off x="7934899" y="2259152"/>
        <a:ext cx="1754787" cy="672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47184-0F4E-4D40-870A-3884C75F4D06}">
      <dsp:nvSpPr>
        <dsp:cNvPr id="0" name=""/>
        <dsp:cNvSpPr/>
      </dsp:nvSpPr>
      <dsp:spPr>
        <a:xfrm>
          <a:off x="0" y="1573"/>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D2AF12-30D1-644A-9FE1-BD1E0576CCE6}">
      <dsp:nvSpPr>
        <dsp:cNvPr id="0" name=""/>
        <dsp:cNvSpPr/>
      </dsp:nvSpPr>
      <dsp:spPr>
        <a:xfrm>
          <a:off x="0" y="1573"/>
          <a:ext cx="5408910" cy="194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Lato" charset="0"/>
              <a:ea typeface="Lato" charset="0"/>
              <a:cs typeface="Lato" charset="0"/>
            </a:rPr>
            <a:t>Create a canvas for user interaction</a:t>
          </a:r>
          <a:br>
            <a:rPr lang="en-US" sz="1800" kern="1200" dirty="0">
              <a:latin typeface="Lato" charset="0"/>
              <a:ea typeface="Lato" charset="0"/>
              <a:cs typeface="Lato" charset="0"/>
            </a:rPr>
          </a:br>
          <a:r>
            <a:rPr lang="en-US" sz="1800" kern="1200" dirty="0">
              <a:latin typeface="Lato" charset="0"/>
              <a:ea typeface="Lato" charset="0"/>
              <a:cs typeface="Lato" charset="0"/>
            </a:rPr>
            <a:t>-  Add event listener (mouse move, mouse down, mouse up, and mouse out)</a:t>
          </a:r>
          <a:br>
            <a:rPr lang="en-US" sz="1800" kern="1200" dirty="0">
              <a:latin typeface="Lato" charset="0"/>
              <a:ea typeface="Lato" charset="0"/>
              <a:cs typeface="Lato" charset="0"/>
            </a:rPr>
          </a:br>
          <a:r>
            <a:rPr lang="en-US" sz="1800" kern="1200" dirty="0">
              <a:latin typeface="Lato" charset="0"/>
              <a:ea typeface="Lato" charset="0"/>
              <a:cs typeface="Lato" charset="0"/>
            </a:rPr>
            <a:t>- Find the coordinate when mouse is down</a:t>
          </a:r>
          <a:br>
            <a:rPr lang="en-US" sz="1800" kern="1200" dirty="0">
              <a:latin typeface="Lato" charset="0"/>
              <a:ea typeface="Lato" charset="0"/>
              <a:cs typeface="Lato" charset="0"/>
            </a:rPr>
          </a:br>
          <a:r>
            <a:rPr lang="en-US" sz="1800" kern="1200" dirty="0">
              <a:latin typeface="Lato" charset="0"/>
              <a:ea typeface="Lato" charset="0"/>
              <a:cs typeface="Lato" charset="0"/>
            </a:rPr>
            <a:t>- Draw lines when mouse is move</a:t>
          </a:r>
          <a:br>
            <a:rPr lang="en-US" sz="1800" kern="1200" dirty="0">
              <a:latin typeface="Lato" charset="0"/>
              <a:ea typeface="Lato" charset="0"/>
              <a:cs typeface="Lato" charset="0"/>
            </a:rPr>
          </a:br>
          <a:r>
            <a:rPr lang="en-US" sz="1800" kern="1200" dirty="0">
              <a:latin typeface="Lato" charset="0"/>
              <a:ea typeface="Lato" charset="0"/>
              <a:cs typeface="Lato" charset="0"/>
            </a:rPr>
            <a:t>- Stop drawing when mouse is up or out</a:t>
          </a:r>
        </a:p>
      </dsp:txBody>
      <dsp:txXfrm>
        <a:off x="0" y="1573"/>
        <a:ext cx="5408910" cy="1947513"/>
      </dsp:txXfrm>
    </dsp:sp>
    <dsp:sp modelId="{0885C0AB-F17F-AB48-8E8E-91EF2540845D}">
      <dsp:nvSpPr>
        <dsp:cNvPr id="0" name=""/>
        <dsp:cNvSpPr/>
      </dsp:nvSpPr>
      <dsp:spPr>
        <a:xfrm>
          <a:off x="0" y="1949086"/>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AFC5C8-0C55-9341-B4A2-B364274BAC3C}">
      <dsp:nvSpPr>
        <dsp:cNvPr id="0" name=""/>
        <dsp:cNvSpPr/>
      </dsp:nvSpPr>
      <dsp:spPr>
        <a:xfrm>
          <a:off x="0" y="1949086"/>
          <a:ext cx="5408910" cy="194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Lato" charset="0"/>
              <a:ea typeface="Lato" charset="0"/>
              <a:cs typeface="Lato" charset="0"/>
            </a:rPr>
            <a:t>Define a function to send image to flask  route</a:t>
          </a:r>
          <a:br>
            <a:rPr lang="en-US" sz="1800" kern="1200" dirty="0">
              <a:latin typeface="Lato" charset="0"/>
              <a:ea typeface="Lato" charset="0"/>
              <a:cs typeface="Lato" charset="0"/>
            </a:rPr>
          </a:br>
          <a:r>
            <a:rPr lang="en-US" sz="1800" kern="1200" dirty="0">
              <a:latin typeface="Lato" charset="0"/>
              <a:ea typeface="Lato" charset="0"/>
              <a:cs typeface="Lato" charset="0"/>
            </a:rPr>
            <a:t>- Convert image to base64</a:t>
          </a:r>
          <a:br>
            <a:rPr lang="en-US" sz="1800" kern="1200" dirty="0">
              <a:latin typeface="Lato" charset="0"/>
              <a:ea typeface="Lato" charset="0"/>
              <a:cs typeface="Lato" charset="0"/>
            </a:rPr>
          </a:br>
          <a:r>
            <a:rPr lang="en-US" sz="1800" kern="1200" dirty="0">
              <a:latin typeface="Lato" charset="0"/>
              <a:ea typeface="Lato" charset="0"/>
              <a:cs typeface="Lato" charset="0"/>
            </a:rPr>
            <a:t>- Use fetch() method to post base64 to /predict route</a:t>
          </a:r>
          <a:br>
            <a:rPr lang="en-US" sz="1800" kern="1200" dirty="0">
              <a:latin typeface="Lato" charset="0"/>
              <a:ea typeface="Lato" charset="0"/>
              <a:cs typeface="Lato" charset="0"/>
            </a:rPr>
          </a:br>
          <a:r>
            <a:rPr lang="en-US" sz="1800" kern="1200" dirty="0">
              <a:latin typeface="Lato" charset="0"/>
              <a:ea typeface="Lato" charset="0"/>
              <a:cs typeface="Lato" charset="0"/>
            </a:rPr>
            <a:t>- Take the prediction from /predict route and update the html</a:t>
          </a:r>
        </a:p>
      </dsp:txBody>
      <dsp:txXfrm>
        <a:off x="0" y="1949086"/>
        <a:ext cx="5408910" cy="1947513"/>
      </dsp:txXfrm>
    </dsp:sp>
    <dsp:sp modelId="{7469F354-1ADF-0546-8A4A-7C9F583359A1}">
      <dsp:nvSpPr>
        <dsp:cNvPr id="0" name=""/>
        <dsp:cNvSpPr/>
      </dsp:nvSpPr>
      <dsp:spPr>
        <a:xfrm>
          <a:off x="0" y="3896599"/>
          <a:ext cx="540891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BF35CBD-1A86-5843-B2D3-730CC57584CA}">
      <dsp:nvSpPr>
        <dsp:cNvPr id="0" name=""/>
        <dsp:cNvSpPr/>
      </dsp:nvSpPr>
      <dsp:spPr>
        <a:xfrm>
          <a:off x="0" y="3896599"/>
          <a:ext cx="5408910" cy="810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latin typeface="Lato" charset="0"/>
              <a:ea typeface="Lato" charset="0"/>
              <a:cs typeface="Lato" charset="0"/>
            </a:rPr>
            <a:t>Add restart button to reload the webpage</a:t>
          </a:r>
        </a:p>
      </dsp:txBody>
      <dsp:txXfrm>
        <a:off x="0" y="3896599"/>
        <a:ext cx="5408910" cy="8108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a:t>
            </a:r>
            <a:r>
              <a:rPr lang="en-US" baseline="0" dirty="0"/>
              <a:t> of USPS</a:t>
            </a: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2</a:t>
            </a:fld>
            <a:endParaRPr lang="en-US"/>
          </a:p>
        </p:txBody>
      </p:sp>
    </p:spTree>
    <p:extLst>
      <p:ext uri="{BB962C8B-B14F-4D97-AF65-F5344CB8AC3E}">
        <p14:creationId xmlns:p14="http://schemas.microsoft.com/office/powerpoint/2010/main" val="147512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3</a:t>
            </a:fld>
            <a:endParaRPr lang="en-US"/>
          </a:p>
        </p:txBody>
      </p:sp>
    </p:spTree>
    <p:extLst>
      <p:ext uri="{BB962C8B-B14F-4D97-AF65-F5344CB8AC3E}">
        <p14:creationId xmlns:p14="http://schemas.microsoft.com/office/powerpoint/2010/main" val="172017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5</a:t>
            </a:fld>
            <a:endParaRPr lang="en-US"/>
          </a:p>
        </p:txBody>
      </p:sp>
    </p:spTree>
    <p:extLst>
      <p:ext uri="{BB962C8B-B14F-4D97-AF65-F5344CB8AC3E}">
        <p14:creationId xmlns:p14="http://schemas.microsoft.com/office/powerpoint/2010/main" val="167180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6</a:t>
            </a:fld>
            <a:endParaRPr lang="en-US"/>
          </a:p>
        </p:txBody>
      </p:sp>
    </p:spTree>
    <p:extLst>
      <p:ext uri="{BB962C8B-B14F-4D97-AF65-F5344CB8AC3E}">
        <p14:creationId xmlns:p14="http://schemas.microsoft.com/office/powerpoint/2010/main" val="175127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7</a:t>
            </a:fld>
            <a:endParaRPr lang="en-US"/>
          </a:p>
        </p:txBody>
      </p:sp>
    </p:spTree>
    <p:extLst>
      <p:ext uri="{BB962C8B-B14F-4D97-AF65-F5344CB8AC3E}">
        <p14:creationId xmlns:p14="http://schemas.microsoft.com/office/powerpoint/2010/main" val="1382404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7B37D578-3348-4DF9-9E44-20D2E0DE0359}" type="slidenum">
              <a:rPr lang="en-US" smtClean="0"/>
              <a:t>8</a:t>
            </a:fld>
            <a:endParaRPr lang="en-US"/>
          </a:p>
        </p:txBody>
      </p:sp>
    </p:spTree>
    <p:extLst>
      <p:ext uri="{BB962C8B-B14F-4D97-AF65-F5344CB8AC3E}">
        <p14:creationId xmlns:p14="http://schemas.microsoft.com/office/powerpoint/2010/main" val="172671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9</a:t>
            </a:fld>
            <a:endParaRPr lang="en-US"/>
          </a:p>
        </p:txBody>
      </p:sp>
    </p:spTree>
    <p:extLst>
      <p:ext uri="{BB962C8B-B14F-4D97-AF65-F5344CB8AC3E}">
        <p14:creationId xmlns:p14="http://schemas.microsoft.com/office/powerpoint/2010/main" val="63791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10</a:t>
            </a:fld>
            <a:endParaRPr lang="en-US"/>
          </a:p>
        </p:txBody>
      </p:sp>
    </p:spTree>
    <p:extLst>
      <p:ext uri="{BB962C8B-B14F-4D97-AF65-F5344CB8AC3E}">
        <p14:creationId xmlns:p14="http://schemas.microsoft.com/office/powerpoint/2010/main" val="80294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7D578-3348-4DF9-9E44-20D2E0DE0359}" type="slidenum">
              <a:rPr lang="en-US" smtClean="0"/>
              <a:t>11</a:t>
            </a:fld>
            <a:endParaRPr lang="en-US"/>
          </a:p>
        </p:txBody>
      </p:sp>
    </p:spTree>
    <p:extLst>
      <p:ext uri="{BB962C8B-B14F-4D97-AF65-F5344CB8AC3E}">
        <p14:creationId xmlns:p14="http://schemas.microsoft.com/office/powerpoint/2010/main" val="21302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0" y="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494811" y="290824"/>
            <a:ext cx="6711185" cy="1446550"/>
          </a:xfrm>
          <a:prstGeom prst="rect">
            <a:avLst/>
          </a:prstGeom>
          <a:noFill/>
        </p:spPr>
        <p:txBody>
          <a:bodyPr wrap="square" rtlCol="0">
            <a:spAutoFit/>
          </a:bodyPr>
          <a:lstStyle/>
          <a:p>
            <a:r>
              <a:rPr lang="en-US" sz="8800" b="1" dirty="0">
                <a:solidFill>
                  <a:schemeClr val="bg1"/>
                </a:solidFill>
                <a:latin typeface="Lato" charset="0"/>
                <a:ea typeface="Lato" charset="0"/>
                <a:cs typeface="Lato" charset="0"/>
              </a:rPr>
              <a:t>Magic 8 Ball</a:t>
            </a:r>
          </a:p>
        </p:txBody>
      </p:sp>
      <p:sp>
        <p:nvSpPr>
          <p:cNvPr id="8" name="TextBox 7"/>
          <p:cNvSpPr txBox="1"/>
          <p:nvPr/>
        </p:nvSpPr>
        <p:spPr>
          <a:xfrm>
            <a:off x="2479313" y="2531586"/>
            <a:ext cx="4582232" cy="2031325"/>
          </a:xfrm>
          <a:prstGeom prst="rect">
            <a:avLst/>
          </a:prstGeom>
          <a:noFill/>
        </p:spPr>
        <p:txBody>
          <a:bodyPr wrap="square" rtlCol="0">
            <a:spAutoFit/>
          </a:bodyPr>
          <a:lstStyle/>
          <a:p>
            <a:r>
              <a:rPr lang="en-US" b="1" u="sng" spc="300" dirty="0">
                <a:solidFill>
                  <a:schemeClr val="bg1"/>
                </a:solidFill>
                <a:latin typeface="Lato" panose="020F0502020204030203" pitchFamily="34" charset="0"/>
                <a:ea typeface="Lato" panose="020F0502020204030203" pitchFamily="34" charset="0"/>
                <a:cs typeface="Lato" panose="020F0502020204030203" pitchFamily="34" charset="0"/>
              </a:rPr>
              <a:t>Final Project Group</a:t>
            </a:r>
            <a:r>
              <a:rPr lang="en-US" b="1" spc="300" dirty="0">
                <a:solidFill>
                  <a:schemeClr val="bg1"/>
                </a:solidFill>
                <a:latin typeface="Lato" panose="020F0502020204030203" pitchFamily="34" charset="0"/>
                <a:ea typeface="Lato" panose="020F0502020204030203" pitchFamily="34" charset="0"/>
                <a:cs typeface="Lato" panose="020F0502020204030203" pitchFamily="34" charset="0"/>
              </a:rPr>
              <a:t>:</a:t>
            </a:r>
          </a:p>
          <a:p>
            <a:r>
              <a:rPr lang="en-US" spc="300" dirty="0" err="1">
                <a:solidFill>
                  <a:schemeClr val="bg1"/>
                </a:solidFill>
                <a:latin typeface="Lato" panose="020F0502020204030203" pitchFamily="34" charset="0"/>
                <a:ea typeface="Lato" panose="020F0502020204030203" pitchFamily="34" charset="0"/>
                <a:cs typeface="Lato" panose="020F0502020204030203" pitchFamily="34" charset="0"/>
              </a:rPr>
              <a:t>Moutsaem</a:t>
            </a:r>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 Akkad</a:t>
            </a:r>
          </a:p>
          <a:p>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Krystal Briggs</a:t>
            </a:r>
          </a:p>
          <a:p>
            <a:r>
              <a:rPr lang="en-US" spc="300" dirty="0" err="1">
                <a:solidFill>
                  <a:schemeClr val="bg1"/>
                </a:solidFill>
                <a:latin typeface="Lato" panose="020F0502020204030203" pitchFamily="34" charset="0"/>
                <a:ea typeface="Lato" panose="020F0502020204030203" pitchFamily="34" charset="0"/>
                <a:cs typeface="Lato" panose="020F0502020204030203" pitchFamily="34" charset="0"/>
              </a:rPr>
              <a:t>Gan</a:t>
            </a:r>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pc="300" dirty="0" err="1">
                <a:solidFill>
                  <a:schemeClr val="bg1"/>
                </a:solidFill>
                <a:latin typeface="Lato" panose="020F0502020204030203" pitchFamily="34" charset="0"/>
                <a:ea typeface="Lato" panose="020F0502020204030203" pitchFamily="34" charset="0"/>
                <a:cs typeface="Lato" panose="020F0502020204030203" pitchFamily="34" charset="0"/>
              </a:rPr>
              <a:t>Jin</a:t>
            </a:r>
            <a:endParaRPr lang="en-US" spc="3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pc="300" dirty="0" err="1">
                <a:solidFill>
                  <a:schemeClr val="bg1"/>
                </a:solidFill>
                <a:latin typeface="Lato" panose="020F0502020204030203" pitchFamily="34" charset="0"/>
                <a:ea typeface="Lato" panose="020F0502020204030203" pitchFamily="34" charset="0"/>
                <a:cs typeface="Lato" panose="020F0502020204030203" pitchFamily="34" charset="0"/>
              </a:rPr>
              <a:t>Jihan</a:t>
            </a:r>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 McKenzie</a:t>
            </a:r>
          </a:p>
          <a:p>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Denise Person</a:t>
            </a:r>
          </a:p>
          <a:p>
            <a:r>
              <a:rPr lang="en-US" spc="300" dirty="0">
                <a:solidFill>
                  <a:schemeClr val="bg1"/>
                </a:solidFill>
                <a:latin typeface="Lato" panose="020F0502020204030203" pitchFamily="34" charset="0"/>
                <a:ea typeface="Lato" panose="020F0502020204030203" pitchFamily="34" charset="0"/>
                <a:cs typeface="Lato" panose="020F0502020204030203" pitchFamily="34" charset="0"/>
              </a:rPr>
              <a:t>Rachel Song</a:t>
            </a:r>
          </a:p>
        </p:txBody>
      </p:sp>
      <p:sp>
        <p:nvSpPr>
          <p:cNvPr id="2" name="Rectangle 1"/>
          <p:cNvSpPr/>
          <p:nvPr/>
        </p:nvSpPr>
        <p:spPr>
          <a:xfrm>
            <a:off x="2479313" y="1672814"/>
            <a:ext cx="4128054" cy="461665"/>
          </a:xfrm>
          <a:prstGeom prst="rect">
            <a:avLst/>
          </a:prstGeom>
        </p:spPr>
        <p:txBody>
          <a:bodyPr wrap="none">
            <a:spAutoFit/>
          </a:bodyPr>
          <a:lstStyle/>
          <a:p>
            <a:pPr algn="ctr"/>
            <a:r>
              <a:rPr lang="en-US" sz="2400" i="1" dirty="0">
                <a:solidFill>
                  <a:schemeClr val="bg1"/>
                </a:solidFill>
                <a:latin typeface="Lato Light" charset="0"/>
                <a:ea typeface="Lato Light" charset="0"/>
                <a:cs typeface="Lato Light" charset="0"/>
              </a:rPr>
              <a:t>Demystifying Machine Learning</a:t>
            </a:r>
          </a:p>
        </p:txBody>
      </p:sp>
      <p:sp>
        <p:nvSpPr>
          <p:cNvPr id="9" name="Rectangle 8"/>
          <p:cNvSpPr/>
          <p:nvPr/>
        </p:nvSpPr>
        <p:spPr>
          <a:xfrm>
            <a:off x="2494811" y="4783209"/>
            <a:ext cx="2121093" cy="400110"/>
          </a:xfrm>
          <a:prstGeom prst="rect">
            <a:avLst/>
          </a:prstGeom>
        </p:spPr>
        <p:txBody>
          <a:bodyPr wrap="none">
            <a:spAutoFit/>
          </a:bodyPr>
          <a:lstStyle/>
          <a:p>
            <a:pPr algn="ctr"/>
            <a:r>
              <a:rPr lang="en-US" sz="2000" i="1" dirty="0">
                <a:solidFill>
                  <a:schemeClr val="bg1"/>
                </a:solidFill>
                <a:latin typeface="Lato Light" charset="0"/>
                <a:ea typeface="Lato Light" charset="0"/>
                <a:cs typeface="Lato Light" charset="0"/>
              </a:rPr>
              <a:t>October 5</a:t>
            </a:r>
            <a:r>
              <a:rPr lang="en-US" sz="2000" i="1" baseline="30000" dirty="0">
                <a:solidFill>
                  <a:schemeClr val="bg1"/>
                </a:solidFill>
                <a:latin typeface="Lato Light" charset="0"/>
                <a:ea typeface="Lato Light" charset="0"/>
                <a:cs typeface="Lato Light" charset="0"/>
              </a:rPr>
              <a:t>th</a:t>
            </a:r>
            <a:r>
              <a:rPr lang="en-US" sz="2000" i="1" dirty="0">
                <a:solidFill>
                  <a:schemeClr val="bg1"/>
                </a:solidFill>
                <a:latin typeface="Lato Light" charset="0"/>
                <a:ea typeface="Lato Light" charset="0"/>
                <a:cs typeface="Lato Light" charset="0"/>
              </a:rPr>
              <a:t>, 2019</a:t>
            </a:r>
          </a:p>
        </p:txBody>
      </p:sp>
    </p:spTree>
    <p:extLst>
      <p:ext uri="{BB962C8B-B14F-4D97-AF65-F5344CB8AC3E}">
        <p14:creationId xmlns:p14="http://schemas.microsoft.com/office/powerpoint/2010/main" val="2701941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4280" y="697501"/>
            <a:ext cx="1630575" cy="830997"/>
          </a:xfrm>
          <a:prstGeom prst="rect">
            <a:avLst/>
          </a:prstGeom>
          <a:noFill/>
        </p:spPr>
        <p:txBody>
          <a:bodyPr wrap="none" rtlCol="0">
            <a:spAutoFit/>
          </a:bodyPr>
          <a:lstStyle/>
          <a:p>
            <a:pPr algn="ctr"/>
            <a:r>
              <a:rPr lang="en-US" sz="4800" b="1" dirty="0">
                <a:latin typeface="Lato Black" charset="0"/>
                <a:ea typeface="Lato Black" charset="0"/>
                <a:cs typeface="Lato Black" charset="0"/>
              </a:rPr>
              <a:t>Flask</a:t>
            </a:r>
          </a:p>
        </p:txBody>
      </p:sp>
      <p:sp>
        <p:nvSpPr>
          <p:cNvPr id="2" name="TextBox 1"/>
          <p:cNvSpPr txBox="1"/>
          <p:nvPr/>
        </p:nvSpPr>
        <p:spPr>
          <a:xfrm>
            <a:off x="964280" y="1600458"/>
            <a:ext cx="10319824" cy="400110"/>
          </a:xfrm>
          <a:prstGeom prst="rect">
            <a:avLst/>
          </a:prstGeom>
          <a:noFill/>
        </p:spPr>
        <p:txBody>
          <a:bodyPr wrap="square" numCol="1" rtlCol="0">
            <a:spAutoFit/>
          </a:bodyPr>
          <a:lstStyle/>
          <a:p>
            <a:r>
              <a:rPr lang="en-US" sz="2000" b="1" dirty="0"/>
              <a:t>Flask Application used to serve backend server; render template function to render html page.</a:t>
            </a:r>
          </a:p>
        </p:txBody>
      </p:sp>
      <p:grpSp>
        <p:nvGrpSpPr>
          <p:cNvPr id="5" name="Group 4"/>
          <p:cNvGrpSpPr/>
          <p:nvPr/>
        </p:nvGrpSpPr>
        <p:grpSpPr>
          <a:xfrm rot="10800000">
            <a:off x="518653" y="397467"/>
            <a:ext cx="1020748" cy="498703"/>
            <a:chOff x="4492546" y="1990497"/>
            <a:chExt cx="1020748" cy="498703"/>
          </a:xfrm>
        </p:grpSpPr>
        <p:cxnSp>
          <p:nvCxnSpPr>
            <p:cNvPr id="6" name="Straight Connector 5"/>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964280" y="2225411"/>
            <a:ext cx="10319824" cy="3477875"/>
          </a:xfrm>
          <a:prstGeom prst="rect">
            <a:avLst/>
          </a:prstGeom>
        </p:spPr>
        <p:txBody>
          <a:bodyPr wrap="square">
            <a:spAutoFit/>
          </a:bodyPr>
          <a:lstStyle/>
          <a:p>
            <a:r>
              <a:rPr lang="en-US" sz="2000" b="1" u="sng" dirty="0"/>
              <a:t>Steps</a:t>
            </a:r>
          </a:p>
          <a:p>
            <a:pPr marL="457200" indent="-457200">
              <a:buFont typeface="+mj-lt"/>
              <a:buAutoNum type="arabicPeriod"/>
            </a:pPr>
            <a:r>
              <a:rPr lang="en-US" sz="2000" dirty="0"/>
              <a:t>Load model prediction.</a:t>
            </a:r>
          </a:p>
          <a:p>
            <a:pPr marL="457200" indent="-457200">
              <a:buFont typeface="+mj-lt"/>
              <a:buAutoNum type="arabicPeriod"/>
            </a:pPr>
            <a:r>
              <a:rPr lang="en-US" sz="2000" dirty="0"/>
              <a:t>Execute /predict() route to make a prediction of user’s hand drawn image.</a:t>
            </a:r>
          </a:p>
          <a:p>
            <a:pPr marL="457200" indent="-457200">
              <a:buFont typeface="+mj-lt"/>
              <a:buAutoNum type="arabicPeriod"/>
            </a:pPr>
            <a:r>
              <a:rPr lang="en-US" sz="2000" dirty="0"/>
              <a:t>Get base64 format of user drawn image passed into /predict() route.</a:t>
            </a:r>
          </a:p>
          <a:p>
            <a:pPr marL="457200" indent="-457200">
              <a:buFont typeface="+mj-lt"/>
              <a:buAutoNum type="arabicPeriod"/>
            </a:pPr>
            <a:r>
              <a:rPr lang="en-US" sz="2000" dirty="0"/>
              <a:t>Process image before feeding into prediction model:</a:t>
            </a:r>
          </a:p>
          <a:p>
            <a:pPr marL="914400" lvl="1" indent="-457200">
              <a:buFont typeface="Arial" charset="0"/>
              <a:buChar char="•"/>
            </a:pPr>
            <a:r>
              <a:rPr lang="en-US" sz="2000" dirty="0"/>
              <a:t>Decode image from base64 to image.</a:t>
            </a:r>
          </a:p>
          <a:p>
            <a:pPr marL="914400" lvl="1" indent="-457200">
              <a:buFont typeface="Arial" charset="0"/>
              <a:buChar char="•"/>
            </a:pPr>
            <a:r>
              <a:rPr lang="en-US" sz="2000" dirty="0"/>
              <a:t>Format image according to dataset (resize, reshape, flatten convert to 4D tensor).</a:t>
            </a:r>
          </a:p>
          <a:p>
            <a:pPr marL="914400" lvl="1" indent="-457200">
              <a:buFont typeface="Arial" charset="0"/>
              <a:buChar char="•"/>
            </a:pPr>
            <a:r>
              <a:rPr lang="en-US" sz="2000" dirty="0"/>
              <a:t>Convert image to </a:t>
            </a:r>
            <a:r>
              <a:rPr lang="en-US" sz="2000" dirty="0" err="1"/>
              <a:t>numpy</a:t>
            </a:r>
            <a:r>
              <a:rPr lang="en-US" sz="2000" dirty="0"/>
              <a:t> array.</a:t>
            </a:r>
          </a:p>
          <a:p>
            <a:pPr marL="457200" indent="-457200">
              <a:buFont typeface="+mj-lt"/>
              <a:buAutoNum type="arabicPeriod"/>
            </a:pPr>
            <a:r>
              <a:rPr lang="en-US" sz="2000" dirty="0"/>
              <a:t>Perform prediction running image array through trained model </a:t>
            </a:r>
            <a:r>
              <a:rPr lang="en-US" sz="2000" dirty="0" err="1"/>
              <a:t>model.predict</a:t>
            </a:r>
            <a:r>
              <a:rPr lang="en-US" sz="2000" dirty="0"/>
              <a:t>() function.</a:t>
            </a:r>
          </a:p>
          <a:p>
            <a:pPr marL="457200" indent="-457200">
              <a:buFont typeface="+mj-lt"/>
              <a:buAutoNum type="arabicPeriod"/>
            </a:pPr>
            <a:r>
              <a:rPr lang="en-US" sz="2000" dirty="0"/>
              <a:t>Map result to its value.</a:t>
            </a:r>
          </a:p>
          <a:p>
            <a:pPr marL="457200" indent="-457200">
              <a:buFont typeface="+mj-lt"/>
              <a:buAutoNum type="arabicPeriod"/>
            </a:pPr>
            <a:r>
              <a:rPr lang="en-US" sz="2000" dirty="0"/>
              <a:t>Return map result in </a:t>
            </a:r>
            <a:r>
              <a:rPr lang="en-US" sz="2000" dirty="0" err="1"/>
              <a:t>json</a:t>
            </a:r>
            <a:r>
              <a:rPr lang="en-US" sz="2000" dirty="0"/>
              <a:t> format</a:t>
            </a:r>
            <a:endParaRPr lang="en-US" dirty="0"/>
          </a:p>
        </p:txBody>
      </p:sp>
    </p:spTree>
    <p:extLst>
      <p:ext uri="{BB962C8B-B14F-4D97-AF65-F5344CB8AC3E}">
        <p14:creationId xmlns:p14="http://schemas.microsoft.com/office/powerpoint/2010/main" val="208722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400" r="28143"/>
          <a:stretch/>
        </p:blipFill>
        <p:spPr>
          <a:xfrm>
            <a:off x="0" y="0"/>
            <a:ext cx="5207431" cy="6858000"/>
          </a:xfrm>
          <a:prstGeom prst="rect">
            <a:avLst/>
          </a:prstGeom>
        </p:spPr>
      </p:pic>
      <p:graphicFrame>
        <p:nvGraphicFramePr>
          <p:cNvPr id="11" name="Diagram 10"/>
          <p:cNvGraphicFramePr/>
          <p:nvPr>
            <p:extLst>
              <p:ext uri="{D42A27DB-BD31-4B8C-83A1-F6EECF244321}">
                <p14:modId xmlns:p14="http://schemas.microsoft.com/office/powerpoint/2010/main" val="1602155284"/>
              </p:ext>
            </p:extLst>
          </p:nvPr>
        </p:nvGraphicFramePr>
        <p:xfrm>
          <a:off x="5703376" y="1224366"/>
          <a:ext cx="5408910" cy="4708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5676926" y="290130"/>
            <a:ext cx="3052439" cy="830997"/>
          </a:xfrm>
          <a:prstGeom prst="rect">
            <a:avLst/>
          </a:prstGeom>
          <a:noFill/>
        </p:spPr>
        <p:txBody>
          <a:bodyPr wrap="none" rtlCol="0">
            <a:spAutoFit/>
          </a:bodyPr>
          <a:lstStyle/>
          <a:p>
            <a:pPr algn="ctr"/>
            <a:r>
              <a:rPr lang="en-US" sz="4800" b="1" dirty="0">
                <a:latin typeface="Lato Black" charset="0"/>
                <a:ea typeface="Lato Black" charset="0"/>
                <a:cs typeface="Lato Black" charset="0"/>
              </a:rPr>
              <a:t>JavaScript</a:t>
            </a:r>
          </a:p>
        </p:txBody>
      </p:sp>
    </p:spTree>
    <p:extLst>
      <p:ext uri="{BB962C8B-B14F-4D97-AF65-F5344CB8AC3E}">
        <p14:creationId xmlns:p14="http://schemas.microsoft.com/office/powerpoint/2010/main" val="44941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FDCCDF-58C0-49E3-A118-2E0439FCB3AB}"/>
              </a:ext>
            </a:extLst>
          </p:cNvPr>
          <p:cNvSpPr txBox="1">
            <a:spLocks/>
          </p:cNvSpPr>
          <p:nvPr/>
        </p:nvSpPr>
        <p:spPr>
          <a:xfrm>
            <a:off x="838200" y="80454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Lato Black" charset="0"/>
                <a:ea typeface="Lato Black" charset="0"/>
                <a:cs typeface="Lato Black" charset="0"/>
              </a:rPr>
              <a:t>HTML Design </a:t>
            </a:r>
          </a:p>
        </p:txBody>
      </p:sp>
      <p:sp>
        <p:nvSpPr>
          <p:cNvPr id="4" name="Content Placeholder 2">
            <a:extLst>
              <a:ext uri="{FF2B5EF4-FFF2-40B4-BE49-F238E27FC236}">
                <a16:creationId xmlns:a16="http://schemas.microsoft.com/office/drawing/2014/main" id="{7233DB7A-D9A7-4295-B980-4D6243233B18}"/>
              </a:ext>
            </a:extLst>
          </p:cNvPr>
          <p:cNvSpPr txBox="1">
            <a:spLocks/>
          </p:cNvSpPr>
          <p:nvPr/>
        </p:nvSpPr>
        <p:spPr>
          <a:xfrm>
            <a:off x="1147916" y="1707638"/>
            <a:ext cx="481043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Lato" charset="0"/>
                <a:ea typeface="Lato" charset="0"/>
                <a:cs typeface="Lato" charset="0"/>
              </a:rPr>
              <a:t>Design was constructed using “Google Fonts API,” to create unique fonts for the web page.</a:t>
            </a:r>
          </a:p>
          <a:p>
            <a:r>
              <a:rPr lang="en-US" sz="1800" dirty="0">
                <a:latin typeface="Lato" charset="0"/>
                <a:ea typeface="Lato" charset="0"/>
                <a:cs typeface="Lato" charset="0"/>
              </a:rPr>
              <a:t>A Google API link was used to add a special stylesheet link to the HTML document. The font was then referred to in CSS style. </a:t>
            </a:r>
          </a:p>
          <a:p>
            <a:r>
              <a:rPr lang="en-US" sz="1800" dirty="0">
                <a:latin typeface="Lato" charset="0"/>
                <a:ea typeface="Lato" charset="0"/>
                <a:cs typeface="Lato" charset="0"/>
              </a:rPr>
              <a:t>CSS design was purposely created to be simple so that the user interaction would be the main highlighted effect for the website. </a:t>
            </a:r>
          </a:p>
          <a:p>
            <a:r>
              <a:rPr lang="en-US" sz="1800" dirty="0">
                <a:latin typeface="Lato" charset="0"/>
                <a:ea typeface="Lato" charset="0"/>
                <a:cs typeface="Lato" charset="0"/>
              </a:rPr>
              <a:t>Black and White design was constructed in order to mimic the colors of the “Magic 8 Ball.” </a:t>
            </a:r>
          </a:p>
          <a:p>
            <a:pPr lvl="1"/>
            <a:r>
              <a:rPr lang="en-US" sz="1800" dirty="0">
                <a:latin typeface="Lato" charset="0"/>
                <a:ea typeface="Lato" charset="0"/>
                <a:cs typeface="Lato" charset="0"/>
              </a:rPr>
              <a:t>Main objective was to make it look like an interactive game for individuals school age and up to enjoy. </a:t>
            </a:r>
          </a:p>
        </p:txBody>
      </p:sp>
      <p:grpSp>
        <p:nvGrpSpPr>
          <p:cNvPr id="5" name="Group 4"/>
          <p:cNvGrpSpPr/>
          <p:nvPr/>
        </p:nvGrpSpPr>
        <p:grpSpPr>
          <a:xfrm rot="10800000">
            <a:off x="518653" y="397467"/>
            <a:ext cx="1020748" cy="498703"/>
            <a:chOff x="4492546" y="1990497"/>
            <a:chExt cx="1020748" cy="498703"/>
          </a:xfrm>
        </p:grpSpPr>
        <p:cxnSp>
          <p:nvCxnSpPr>
            <p:cNvPr id="6" name="Straight Connector 5"/>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66" y="646819"/>
            <a:ext cx="3958934" cy="5959516"/>
          </a:xfrm>
          <a:prstGeom prst="rect">
            <a:avLst/>
          </a:prstGeom>
        </p:spPr>
      </p:pic>
    </p:spTree>
    <p:extLst>
      <p:ext uri="{BB962C8B-B14F-4D97-AF65-F5344CB8AC3E}">
        <p14:creationId xmlns:p14="http://schemas.microsoft.com/office/powerpoint/2010/main" val="128821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8369086" cy="4866468"/>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779234" y="2652058"/>
            <a:ext cx="4382931" cy="1938992"/>
          </a:xfrm>
          <a:prstGeom prst="rect">
            <a:avLst/>
          </a:prstGeom>
          <a:noFill/>
        </p:spPr>
        <p:txBody>
          <a:bodyPr wrap="none" rtlCol="0">
            <a:spAutoFit/>
          </a:bodyPr>
          <a:lstStyle/>
          <a:p>
            <a:pPr algn="r"/>
            <a:r>
              <a:rPr lang="en-US" sz="6600" b="1" dirty="0">
                <a:solidFill>
                  <a:schemeClr val="bg1"/>
                </a:solidFill>
                <a:latin typeface="Lato" charset="0"/>
                <a:ea typeface="Lato" charset="0"/>
                <a:cs typeface="Lato" charset="0"/>
              </a:rPr>
              <a:t>Thank you!</a:t>
            </a:r>
          </a:p>
          <a:p>
            <a:pPr algn="r"/>
            <a:r>
              <a:rPr lang="en-US" sz="4400" b="1" dirty="0">
                <a:solidFill>
                  <a:schemeClr val="bg1"/>
                </a:solidFill>
                <a:latin typeface="Lato" charset="0"/>
                <a:ea typeface="Lato" charset="0"/>
                <a:cs typeface="Lato" charset="0"/>
              </a:rPr>
              <a:t>     </a:t>
            </a:r>
            <a:r>
              <a:rPr lang="en-US" sz="5400" b="1" dirty="0">
                <a:solidFill>
                  <a:schemeClr val="bg1"/>
                </a:solidFill>
                <a:latin typeface="Lato" charset="0"/>
                <a:ea typeface="Lato" charset="0"/>
                <a:cs typeface="Lato" charset="0"/>
              </a:rPr>
              <a:t>Questions?</a:t>
            </a:r>
          </a:p>
        </p:txBody>
      </p:sp>
      <p:cxnSp>
        <p:nvCxnSpPr>
          <p:cNvPr id="8" name="Straight Connector 7"/>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5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758694"/>
            <a:ext cx="3042821"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Resources</a:t>
            </a:r>
          </a:p>
        </p:txBody>
      </p:sp>
      <p:sp>
        <p:nvSpPr>
          <p:cNvPr id="7" name="Rectangle 6"/>
          <p:cNvSpPr/>
          <p:nvPr/>
        </p:nvSpPr>
        <p:spPr>
          <a:xfrm>
            <a:off x="591771" y="2209951"/>
            <a:ext cx="7529341" cy="3908762"/>
          </a:xfrm>
          <a:prstGeom prst="rect">
            <a:avLst/>
          </a:prstGeom>
        </p:spPr>
        <p:txBody>
          <a:bodyPr wrap="square">
            <a:spAutoFit/>
          </a:bodyPr>
          <a:lstStyle/>
          <a:p>
            <a:pPr marL="285750" indent="-285750">
              <a:lnSpc>
                <a:spcPct val="150000"/>
              </a:lnSpc>
              <a:buFont typeface="Arial" charset="0"/>
              <a:buChar char="•"/>
            </a:pPr>
            <a:r>
              <a:rPr lang="en-US" sz="2000" b="1" dirty="0">
                <a:solidFill>
                  <a:schemeClr val="bg2">
                    <a:lumMod val="10000"/>
                  </a:schemeClr>
                </a:solidFill>
                <a:latin typeface="Lato" charset="0"/>
                <a:ea typeface="Lato" charset="0"/>
                <a:cs typeface="Lato" charset="0"/>
              </a:rPr>
              <a:t>Dataset</a:t>
            </a:r>
            <a:r>
              <a:rPr lang="en-US" sz="2000" dirty="0">
                <a:solidFill>
                  <a:schemeClr val="bg2">
                    <a:lumMod val="10000"/>
                  </a:schemeClr>
                </a:solidFill>
                <a:latin typeface="Lato" charset="0"/>
                <a:ea typeface="Lato" charset="0"/>
                <a:cs typeface="Lato" charset="0"/>
              </a:rPr>
              <a:t>:</a:t>
            </a:r>
          </a:p>
          <a:p>
            <a:pPr marL="742950" lvl="1" indent="-285750">
              <a:lnSpc>
                <a:spcPct val="150000"/>
              </a:lnSpc>
              <a:buFont typeface="Arial" charset="0"/>
              <a:buChar char="•"/>
            </a:pPr>
            <a:r>
              <a:rPr lang="en-US" sz="2000" dirty="0">
                <a:latin typeface="Lato" charset="0"/>
                <a:ea typeface="Lato" charset="0"/>
                <a:cs typeface="Lato" charset="0"/>
              </a:rPr>
              <a:t>http://yann.lecun.com/exdb/mnist/</a:t>
            </a:r>
          </a:p>
          <a:p>
            <a:pPr marL="742950" lvl="1" indent="-285750">
              <a:lnSpc>
                <a:spcPct val="150000"/>
              </a:lnSpc>
              <a:buFont typeface="Arial" charset="0"/>
              <a:buChar char="•"/>
            </a:pPr>
            <a:r>
              <a:rPr lang="en-US" sz="2000" dirty="0">
                <a:latin typeface="Lato" charset="0"/>
                <a:ea typeface="Lato" charset="0"/>
                <a:cs typeface="Lato" charset="0"/>
              </a:rPr>
              <a:t>https://www.kaggle.com/sachinpatel21/az-handwritten-alphabets-in-csv-format</a:t>
            </a:r>
          </a:p>
          <a:p>
            <a:pPr marL="285750" indent="-285750">
              <a:lnSpc>
                <a:spcPct val="150000"/>
              </a:lnSpc>
              <a:buFont typeface="Arial" charset="0"/>
              <a:buChar char="•"/>
            </a:pPr>
            <a:r>
              <a:rPr lang="en-US" sz="2000" b="1" dirty="0">
                <a:latin typeface="Lato" charset="0"/>
                <a:ea typeface="Lato" charset="0"/>
                <a:cs typeface="Lato" charset="0"/>
                <a:sym typeface="Titillium Web"/>
              </a:rPr>
              <a:t>PowerPoint template: </a:t>
            </a:r>
          </a:p>
          <a:p>
            <a:pPr marL="742950" lvl="1" indent="-285750">
              <a:lnSpc>
                <a:spcPct val="150000"/>
              </a:lnSpc>
              <a:buFont typeface="Arial" charset="0"/>
              <a:buChar char="•"/>
            </a:pPr>
            <a:r>
              <a:rPr lang="en-US" sz="2000" dirty="0">
                <a:latin typeface="Lato" charset="0"/>
                <a:ea typeface="Lato" charset="0"/>
                <a:cs typeface="Lato" charset="0"/>
              </a:rPr>
              <a:t>https://</a:t>
            </a:r>
            <a:r>
              <a:rPr lang="en-US" sz="2000" dirty="0" err="1">
                <a:latin typeface="Lato" charset="0"/>
                <a:ea typeface="Lato" charset="0"/>
                <a:cs typeface="Lato" charset="0"/>
              </a:rPr>
              <a:t>powerpointify.com</a:t>
            </a:r>
            <a:r>
              <a:rPr lang="en-US" sz="2000" dirty="0">
                <a:latin typeface="Lato" charset="0"/>
                <a:ea typeface="Lato" charset="0"/>
                <a:cs typeface="Lato" charset="0"/>
              </a:rPr>
              <a:t>/hipster-free-</a:t>
            </a:r>
            <a:r>
              <a:rPr lang="en-US" sz="2000" dirty="0" err="1">
                <a:latin typeface="Lato" charset="0"/>
                <a:ea typeface="Lato" charset="0"/>
                <a:cs typeface="Lato" charset="0"/>
              </a:rPr>
              <a:t>powerpoint</a:t>
            </a:r>
            <a:r>
              <a:rPr lang="en-US" sz="2000" dirty="0">
                <a:latin typeface="Lato" charset="0"/>
                <a:ea typeface="Lato" charset="0"/>
                <a:cs typeface="Lato" charset="0"/>
              </a:rPr>
              <a:t>-template/</a:t>
            </a:r>
          </a:p>
          <a:p>
            <a:pPr marL="342900" indent="-342900">
              <a:buFont typeface="Arial" charset="0"/>
              <a:buChar char="•"/>
            </a:pPr>
            <a:r>
              <a:rPr lang="en-US" sz="2000" dirty="0"/>
              <a:t>https://www.youtube.com/watch?v=aircAruvnKk</a:t>
            </a:r>
          </a:p>
          <a:p>
            <a:endParaRPr lang="en-US" sz="2000" dirty="0">
              <a:latin typeface="Lato" charset="0"/>
              <a:ea typeface="Lato" charset="0"/>
              <a:cs typeface="Lato" charset="0"/>
            </a:endParaRPr>
          </a:p>
        </p:txBody>
      </p:sp>
      <p:sp>
        <p:nvSpPr>
          <p:cNvPr id="5" name="Rectangle 4"/>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67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F586C5-3490-4242-8F7F-5783BC08A32F}"/>
              </a:ext>
            </a:extLst>
          </p:cNvPr>
          <p:cNvSpPr/>
          <p:nvPr/>
        </p:nvSpPr>
        <p:spPr>
          <a:xfrm>
            <a:off x="657997" y="2802530"/>
            <a:ext cx="3726244" cy="2354491"/>
          </a:xfrm>
          <a:prstGeom prst="rect">
            <a:avLst/>
          </a:prstGeom>
        </p:spPr>
        <p:txBody>
          <a:bodyPr wrap="square">
            <a:spAutoFit/>
          </a:bodyPr>
          <a:lstStyle/>
          <a:p>
            <a:pPr algn="r">
              <a:lnSpc>
                <a:spcPct val="150000"/>
              </a:lnSpc>
            </a:pPr>
            <a:r>
              <a:rPr lang="en-US" sz="1400" b="1" dirty="0">
                <a:latin typeface="Lato" charset="0"/>
                <a:ea typeface="Lato" charset="0"/>
                <a:cs typeface="Lato" charset="0"/>
              </a:rPr>
              <a:t>“Graphology</a:t>
            </a:r>
            <a:r>
              <a:rPr lang="en-US" sz="1400" dirty="0">
                <a:latin typeface="Lato" charset="0"/>
                <a:ea typeface="Lato" charset="0"/>
                <a:cs typeface="Lato" charset="0"/>
              </a:rPr>
              <a:t> is the analysis of the physical characteristics and patterns of handwriting claiming to be able to identify the writer, indicating the psychological state at the time of writing, or evaluating personality characteristics. It is generally considered a pseudoscience.”</a:t>
            </a:r>
            <a:endParaRPr lang="en-US" sz="1400" dirty="0">
              <a:solidFill>
                <a:schemeClr val="tx1">
                  <a:lumMod val="75000"/>
                  <a:lumOff val="25000"/>
                </a:schemeClr>
              </a:solidFill>
              <a:latin typeface="Lato" charset="0"/>
              <a:ea typeface="Lato" charset="0"/>
              <a:cs typeface="Lato" charset="0"/>
            </a:endParaRPr>
          </a:p>
        </p:txBody>
      </p:sp>
      <p:sp>
        <p:nvSpPr>
          <p:cNvPr id="19" name="TextBox 18"/>
          <p:cNvSpPr txBox="1"/>
          <p:nvPr/>
        </p:nvSpPr>
        <p:spPr>
          <a:xfrm>
            <a:off x="1369320" y="1272553"/>
            <a:ext cx="3424335" cy="830997"/>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Graphology</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04" y="5157021"/>
            <a:ext cx="3477100" cy="1084909"/>
          </a:xfrm>
          <a:prstGeom prst="rect">
            <a:avLst/>
          </a:prstGeom>
        </p:spPr>
      </p:pic>
      <p:sp>
        <p:nvSpPr>
          <p:cNvPr id="29" name="TextBox 28"/>
          <p:cNvSpPr txBox="1"/>
          <p:nvPr/>
        </p:nvSpPr>
        <p:spPr>
          <a:xfrm>
            <a:off x="991654" y="6193495"/>
            <a:ext cx="2154757" cy="230832"/>
          </a:xfrm>
          <a:prstGeom prst="rect">
            <a:avLst/>
          </a:prstGeom>
          <a:noFill/>
        </p:spPr>
        <p:txBody>
          <a:bodyPr wrap="none" rtlCol="0">
            <a:spAutoFit/>
          </a:bodyPr>
          <a:lstStyle/>
          <a:p>
            <a:r>
              <a:rPr lang="en-US" sz="900" dirty="0"/>
              <a:t>https://en.wikipedia.org/wiki/Graphology</a:t>
            </a:r>
          </a:p>
        </p:txBody>
      </p:sp>
      <p:pic>
        <p:nvPicPr>
          <p:cNvPr id="2" name="Picture Placeholder 1"/>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3308" b="13308"/>
          <a:stretch>
            <a:fillRect/>
          </a:stretch>
        </p:blipFill>
        <p:spPr/>
      </p:pic>
    </p:spTree>
    <p:extLst>
      <p:ext uri="{BB962C8B-B14F-4D97-AF65-F5344CB8AC3E}">
        <p14:creationId xmlns:p14="http://schemas.microsoft.com/office/powerpoint/2010/main" val="106173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79648" y="2263140"/>
            <a:ext cx="6400800" cy="830997"/>
          </a:xfrm>
          <a:prstGeom prst="rect">
            <a:avLst/>
          </a:prstGeom>
          <a:noFill/>
        </p:spPr>
        <p:txBody>
          <a:bodyPr wrap="square" rtlCol="0">
            <a:spAutoFit/>
          </a:bodyPr>
          <a:lstStyle/>
          <a:p>
            <a:r>
              <a:rPr lang="en-US" sz="4800" b="1" dirty="0">
                <a:latin typeface="Lato Black" charset="0"/>
                <a:ea typeface="Lato Black" charset="0"/>
                <a:cs typeface="Lato Black" charset="0"/>
              </a:rPr>
              <a:t>Project Proposal:</a:t>
            </a:r>
          </a:p>
        </p:txBody>
      </p:sp>
      <p:sp>
        <p:nvSpPr>
          <p:cNvPr id="5" name="TextBox 4"/>
          <p:cNvSpPr txBox="1"/>
          <p:nvPr/>
        </p:nvSpPr>
        <p:spPr>
          <a:xfrm>
            <a:off x="3779648" y="3360420"/>
            <a:ext cx="8412352" cy="1815882"/>
          </a:xfrm>
          <a:prstGeom prst="rect">
            <a:avLst/>
          </a:prstGeom>
          <a:noFill/>
        </p:spPr>
        <p:txBody>
          <a:bodyPr wrap="square" rtlCol="0">
            <a:spAutoFit/>
          </a:bodyPr>
          <a:lstStyle/>
          <a:p>
            <a:r>
              <a:rPr lang="en-US" sz="2800" dirty="0">
                <a:latin typeface="Lato" charset="0"/>
                <a:ea typeface="Lato" charset="0"/>
                <a:cs typeface="Lato" charset="0"/>
              </a:rPr>
              <a:t>Create a user interactive interface that utilizes deep learning models to identify handwritten numbers and uppercase letters in the alphabet</a:t>
            </a:r>
          </a:p>
          <a:p>
            <a:endParaRPr lang="en-US" sz="28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6785"/>
          <a:stretch/>
        </p:blipFill>
        <p:spPr>
          <a:xfrm>
            <a:off x="0" y="0"/>
            <a:ext cx="3602710" cy="6858000"/>
          </a:xfrm>
          <a:prstGeom prst="rect">
            <a:avLst/>
          </a:prstGeom>
        </p:spPr>
      </p:pic>
    </p:spTree>
    <p:extLst>
      <p:ext uri="{BB962C8B-B14F-4D97-AF65-F5344CB8AC3E}">
        <p14:creationId xmlns:p14="http://schemas.microsoft.com/office/powerpoint/2010/main" val="104722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8526718" y="2081867"/>
            <a:ext cx="3622206" cy="3785652"/>
          </a:xfrm>
          <a:prstGeom prst="rect">
            <a:avLst/>
          </a:prstGeom>
        </p:spPr>
        <p:txBody>
          <a:bodyPr wrap="square">
            <a:spAutoFit/>
          </a:bodyPr>
          <a:lstStyle/>
          <a:p>
            <a:pPr marL="342900" indent="-342900">
              <a:buFont typeface="Arial" charset="0"/>
              <a:buChar char="•"/>
            </a:pPr>
            <a:r>
              <a:rPr lang="en-US" sz="2400" dirty="0">
                <a:latin typeface="Lato" charset="0"/>
                <a:ea typeface="Lato" charset="0"/>
                <a:cs typeface="Lato" charset="0"/>
              </a:rPr>
              <a:t>Libraries:</a:t>
            </a:r>
          </a:p>
          <a:p>
            <a:pPr marL="800100" lvl="1" indent="-342900">
              <a:buFont typeface="Arial" charset="0"/>
              <a:buChar char="•"/>
            </a:pPr>
            <a:r>
              <a:rPr lang="en-US" sz="2400" dirty="0" err="1">
                <a:latin typeface="Lato" charset="0"/>
                <a:ea typeface="Lato" charset="0"/>
                <a:cs typeface="Lato" charset="0"/>
              </a:rPr>
              <a:t>Keras</a:t>
            </a:r>
            <a:endParaRPr lang="en-US" sz="2400" dirty="0">
              <a:latin typeface="Lato" charset="0"/>
              <a:ea typeface="Lato" charset="0"/>
              <a:cs typeface="Lato" charset="0"/>
            </a:endParaRPr>
          </a:p>
          <a:p>
            <a:pPr marL="800100" lvl="1" indent="-342900">
              <a:buFont typeface="Arial" charset="0"/>
              <a:buChar char="•"/>
            </a:pPr>
            <a:r>
              <a:rPr lang="en-US" sz="2400" dirty="0">
                <a:latin typeface="Lato" charset="0"/>
                <a:ea typeface="Lato" charset="0"/>
                <a:cs typeface="Lato" charset="0"/>
              </a:rPr>
              <a:t>Python Pandas</a:t>
            </a:r>
          </a:p>
          <a:p>
            <a:pPr marL="800100" lvl="1" indent="-342900">
              <a:buFont typeface="Arial" charset="0"/>
              <a:buChar char="•"/>
            </a:pPr>
            <a:r>
              <a:rPr lang="en-US" sz="2400" dirty="0">
                <a:latin typeface="Lato" charset="0"/>
                <a:ea typeface="Lato" charset="0"/>
                <a:cs typeface="Lato" charset="0"/>
              </a:rPr>
              <a:t>Python </a:t>
            </a:r>
            <a:r>
              <a:rPr lang="en-US" sz="2400" dirty="0" err="1">
                <a:latin typeface="Lato" charset="0"/>
                <a:ea typeface="Lato" charset="0"/>
                <a:cs typeface="Lato" charset="0"/>
              </a:rPr>
              <a:t>Matplotlib</a:t>
            </a:r>
            <a:endParaRPr lang="en-US" sz="2400" dirty="0">
              <a:latin typeface="Lato" charset="0"/>
              <a:ea typeface="Lato" charset="0"/>
              <a:cs typeface="Lato" charset="0"/>
            </a:endParaRPr>
          </a:p>
          <a:p>
            <a:pPr marL="800100" lvl="1" indent="-342900">
              <a:buFont typeface="Arial" charset="0"/>
              <a:buChar char="•"/>
            </a:pPr>
            <a:r>
              <a:rPr lang="en-US" sz="2400" dirty="0" err="1">
                <a:latin typeface="Lato" charset="0"/>
                <a:ea typeface="Lato" charset="0"/>
                <a:cs typeface="Lato" charset="0"/>
              </a:rPr>
              <a:t>Numpy</a:t>
            </a:r>
            <a:endParaRPr lang="en-US" sz="2400" dirty="0">
              <a:latin typeface="Lato" charset="0"/>
              <a:ea typeface="Lato" charset="0"/>
              <a:cs typeface="Lato" charset="0"/>
            </a:endParaRPr>
          </a:p>
          <a:p>
            <a:pPr marL="800100" lvl="1" indent="-342900">
              <a:buFont typeface="Arial" charset="0"/>
              <a:buChar char="•"/>
            </a:pPr>
            <a:r>
              <a:rPr lang="en-US" sz="2400" dirty="0" err="1">
                <a:latin typeface="Lato" charset="0"/>
                <a:ea typeface="Lato" charset="0"/>
                <a:cs typeface="Lato" charset="0"/>
              </a:rPr>
              <a:t>Scikit</a:t>
            </a:r>
            <a:r>
              <a:rPr lang="en-US" sz="2400" dirty="0">
                <a:latin typeface="Lato" charset="0"/>
                <a:ea typeface="Lato" charset="0"/>
                <a:cs typeface="Lato" charset="0"/>
              </a:rPr>
              <a:t>-Learn</a:t>
            </a:r>
          </a:p>
          <a:p>
            <a:pPr marL="800100" lvl="1" indent="-342900">
              <a:buFont typeface="Arial" charset="0"/>
              <a:buChar char="•"/>
            </a:pPr>
            <a:r>
              <a:rPr lang="en-US" sz="2400" dirty="0">
                <a:latin typeface="Lato" charset="0"/>
                <a:ea typeface="Lato" charset="0"/>
                <a:cs typeface="Lato" charset="0"/>
              </a:rPr>
              <a:t>OS </a:t>
            </a:r>
          </a:p>
          <a:p>
            <a:pPr marL="800100" lvl="1" indent="-342900">
              <a:buFont typeface="Arial" charset="0"/>
              <a:buChar char="•"/>
            </a:pPr>
            <a:r>
              <a:rPr lang="en-US" sz="2400" dirty="0" err="1">
                <a:latin typeface="Lato" charset="0"/>
                <a:ea typeface="Lato" charset="0"/>
                <a:cs typeface="Lato" charset="0"/>
              </a:rPr>
              <a:t>Seaborn</a:t>
            </a:r>
            <a:endParaRPr lang="en-US" sz="2400" dirty="0">
              <a:latin typeface="Lato" charset="0"/>
              <a:ea typeface="Lato" charset="0"/>
              <a:cs typeface="Lato" charset="0"/>
            </a:endParaRPr>
          </a:p>
          <a:p>
            <a:pPr marL="800100" lvl="1" indent="-342900">
              <a:buFont typeface="Arial" charset="0"/>
              <a:buChar char="•"/>
            </a:pPr>
            <a:r>
              <a:rPr lang="en-US" sz="2400" dirty="0">
                <a:latin typeface="Lato" charset="0"/>
                <a:ea typeface="Lato" charset="0"/>
                <a:cs typeface="Lato" charset="0"/>
              </a:rPr>
              <a:t>Pillow</a:t>
            </a:r>
          </a:p>
          <a:p>
            <a:pPr marL="800100" lvl="1" indent="-342900">
              <a:buFont typeface="Arial" charset="0"/>
              <a:buChar char="•"/>
            </a:pPr>
            <a:r>
              <a:rPr lang="en-US" sz="2400" dirty="0">
                <a:latin typeface="Lato" charset="0"/>
                <a:ea typeface="Lato" charset="0"/>
                <a:cs typeface="Lato" charset="0"/>
              </a:rPr>
              <a:t>Base 64</a:t>
            </a:r>
          </a:p>
        </p:txBody>
      </p:sp>
      <p:sp>
        <p:nvSpPr>
          <p:cNvPr id="25" name="Rectangle 24"/>
          <p:cNvSpPr/>
          <p:nvPr/>
        </p:nvSpPr>
        <p:spPr>
          <a:xfrm>
            <a:off x="4786420" y="1"/>
            <a:ext cx="7405580" cy="18288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774488" y="531638"/>
            <a:ext cx="5420074" cy="830997"/>
          </a:xfrm>
          <a:prstGeom prst="rect">
            <a:avLst/>
          </a:prstGeom>
          <a:noFill/>
        </p:spPr>
        <p:txBody>
          <a:bodyPr wrap="none" rtlCol="0">
            <a:spAutoFit/>
          </a:bodyPr>
          <a:lstStyle/>
          <a:p>
            <a:r>
              <a:rPr lang="en-US" sz="4800" dirty="0">
                <a:solidFill>
                  <a:schemeClr val="bg1"/>
                </a:solidFill>
                <a:latin typeface="Lato Black" charset="0"/>
                <a:ea typeface="Lato Black" charset="0"/>
                <a:cs typeface="Lato Black" charset="0"/>
              </a:rPr>
              <a:t>Tools and Libraries</a:t>
            </a:r>
          </a:p>
        </p:txBody>
      </p:sp>
      <p:grpSp>
        <p:nvGrpSpPr>
          <p:cNvPr id="3" name="Group 2"/>
          <p:cNvGrpSpPr/>
          <p:nvPr/>
        </p:nvGrpSpPr>
        <p:grpSpPr>
          <a:xfrm>
            <a:off x="-438352" y="1075019"/>
            <a:ext cx="5570791" cy="5782981"/>
            <a:chOff x="-438352" y="796665"/>
            <a:chExt cx="5838931" cy="6061335"/>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52" y="796665"/>
              <a:ext cx="5838931" cy="6061335"/>
            </a:xfrm>
            <a:prstGeom prst="rect">
              <a:avLst/>
            </a:prstGeom>
          </p:spPr>
        </p:pic>
        <p:sp>
          <p:nvSpPr>
            <p:cNvPr id="5" name="TextBox 4"/>
            <p:cNvSpPr txBox="1"/>
            <p:nvPr/>
          </p:nvSpPr>
          <p:spPr>
            <a:xfrm>
              <a:off x="3019648" y="1150097"/>
              <a:ext cx="1392863" cy="523220"/>
            </a:xfrm>
            <a:prstGeom prst="rect">
              <a:avLst/>
            </a:prstGeom>
            <a:noFill/>
          </p:spPr>
          <p:txBody>
            <a:bodyPr wrap="square" rtlCol="0">
              <a:spAutoFit/>
            </a:bodyPr>
            <a:lstStyle/>
            <a:p>
              <a:r>
                <a:rPr lang="en-US" sz="2800" b="1" dirty="0">
                  <a:solidFill>
                    <a:schemeClr val="bg1"/>
                  </a:solidFill>
                  <a:latin typeface="Lato Black" charset="0"/>
                  <a:ea typeface="Lato Black" charset="0"/>
                  <a:cs typeface="Lato Black" charset="0"/>
                </a:rPr>
                <a:t>DATA</a:t>
              </a:r>
            </a:p>
          </p:txBody>
        </p:sp>
      </p:grpSp>
      <p:sp>
        <p:nvSpPr>
          <p:cNvPr id="2" name="Rectangle 1"/>
          <p:cNvSpPr/>
          <p:nvPr/>
        </p:nvSpPr>
        <p:spPr>
          <a:xfrm>
            <a:off x="4792864" y="2080618"/>
            <a:ext cx="6096000" cy="1938992"/>
          </a:xfrm>
          <a:prstGeom prst="rect">
            <a:avLst/>
          </a:prstGeom>
        </p:spPr>
        <p:txBody>
          <a:bodyPr>
            <a:spAutoFit/>
          </a:bodyPr>
          <a:lstStyle/>
          <a:p>
            <a:pPr marL="342900" indent="-342900">
              <a:buFont typeface="Arial" charset="0"/>
              <a:buChar char="•"/>
            </a:pPr>
            <a:r>
              <a:rPr lang="en-US" sz="2400" dirty="0">
                <a:latin typeface="Lato" charset="0"/>
                <a:ea typeface="Lato" charset="0"/>
                <a:cs typeface="Lato" charset="0"/>
              </a:rPr>
              <a:t>HTML/CSS/Bootstrap </a:t>
            </a:r>
          </a:p>
          <a:p>
            <a:pPr marL="342900" indent="-342900">
              <a:buFont typeface="Arial" charset="0"/>
              <a:buChar char="•"/>
            </a:pPr>
            <a:r>
              <a:rPr lang="en-US" sz="2400" dirty="0">
                <a:latin typeface="Lato" charset="0"/>
                <a:ea typeface="Lato" charset="0"/>
                <a:cs typeface="Lato" charset="0"/>
              </a:rPr>
              <a:t>JavaScript D3.js</a:t>
            </a:r>
          </a:p>
          <a:p>
            <a:pPr marL="342900" indent="-342900">
              <a:buFont typeface="Arial" charset="0"/>
              <a:buChar char="•"/>
            </a:pPr>
            <a:r>
              <a:rPr lang="en-US" sz="2400" dirty="0">
                <a:latin typeface="Lato" charset="0"/>
                <a:ea typeface="Lato" charset="0"/>
                <a:cs typeface="Lato" charset="0"/>
              </a:rPr>
              <a:t>Flask server</a:t>
            </a:r>
          </a:p>
          <a:p>
            <a:pPr marL="342900" indent="-342900">
              <a:buFont typeface="Arial" charset="0"/>
              <a:buChar char="•"/>
            </a:pPr>
            <a:r>
              <a:rPr lang="en-US" sz="2400" dirty="0">
                <a:latin typeface="Lato" charset="0"/>
                <a:ea typeface="Lato" charset="0"/>
                <a:cs typeface="Lato" charset="0"/>
              </a:rPr>
              <a:t>Google API</a:t>
            </a:r>
          </a:p>
          <a:p>
            <a:pPr marL="342900" indent="-342900">
              <a:buFont typeface="Arial" charset="0"/>
              <a:buChar char="•"/>
            </a:pPr>
            <a:r>
              <a:rPr lang="en-US" sz="2400" dirty="0" err="1">
                <a:latin typeface="Lato" charset="0"/>
                <a:ea typeface="Lato" charset="0"/>
                <a:cs typeface="Lato" charset="0"/>
              </a:rPr>
              <a:t>Heroku</a:t>
            </a:r>
            <a:endParaRPr lang="en-US" sz="2400" dirty="0">
              <a:latin typeface="Lato" charset="0"/>
              <a:ea typeface="Lato" charset="0"/>
              <a:cs typeface="Lato" charset="0"/>
            </a:endParaRPr>
          </a:p>
        </p:txBody>
      </p:sp>
    </p:spTree>
    <p:extLst>
      <p:ext uri="{BB962C8B-B14F-4D97-AF65-F5344CB8AC3E}">
        <p14:creationId xmlns:p14="http://schemas.microsoft.com/office/powerpoint/2010/main" val="261852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28210" y="943962"/>
            <a:ext cx="3879588" cy="830997"/>
          </a:xfrm>
          <a:prstGeom prst="rect">
            <a:avLst/>
          </a:prstGeom>
          <a:noFill/>
        </p:spPr>
        <p:txBody>
          <a:bodyPr wrap="none" rtlCol="0">
            <a:spAutoFit/>
          </a:bodyPr>
          <a:lstStyle/>
          <a:p>
            <a:r>
              <a:rPr lang="en-US" sz="4800" b="1" dirty="0">
                <a:latin typeface="Lato Black" panose="020F0502020204030203" pitchFamily="34" charset="0"/>
                <a:ea typeface="Lato Black" panose="020F0502020204030203" pitchFamily="34" charset="0"/>
                <a:cs typeface="Lato Black" panose="020F0502020204030203" pitchFamily="34" charset="0"/>
              </a:rPr>
              <a:t>Project Steps</a:t>
            </a:r>
          </a:p>
        </p:txBody>
      </p:sp>
      <p:graphicFrame>
        <p:nvGraphicFramePr>
          <p:cNvPr id="4" name="Picture Placeholder 3"/>
          <p:cNvGraphicFramePr>
            <a:graphicFrameLocks noGrp="1"/>
          </p:cNvGraphicFramePr>
          <p:nvPr>
            <p:ph type="pic" sz="quarter" idx="10"/>
            <p:extLst>
              <p:ext uri="{D42A27DB-BD31-4B8C-83A1-F6EECF244321}">
                <p14:modId xmlns:p14="http://schemas.microsoft.com/office/powerpoint/2010/main" val="536163154"/>
              </p:ext>
            </p:extLst>
          </p:nvPr>
        </p:nvGraphicFramePr>
        <p:xfrm>
          <a:off x="1352950" y="25433"/>
          <a:ext cx="971508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32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65329" y="440585"/>
            <a:ext cx="2900281" cy="584775"/>
          </a:xfrm>
          <a:prstGeom prst="rect">
            <a:avLst/>
          </a:prstGeom>
          <a:noFill/>
        </p:spPr>
        <p:txBody>
          <a:bodyPr wrap="none" rtlCol="0">
            <a:spAutoFit/>
          </a:bodyPr>
          <a:lstStyle/>
          <a:p>
            <a:r>
              <a:rPr lang="en-US" sz="3200" b="1" dirty="0">
                <a:solidFill>
                  <a:schemeClr val="bg1"/>
                </a:solidFill>
              </a:rPr>
              <a:t>Neural Network</a:t>
            </a:r>
          </a:p>
        </p:txBody>
      </p:sp>
      <p:sp>
        <p:nvSpPr>
          <p:cNvPr id="12" name="TextBox 11"/>
          <p:cNvSpPr txBox="1"/>
          <p:nvPr/>
        </p:nvSpPr>
        <p:spPr>
          <a:xfrm>
            <a:off x="6493790" y="439206"/>
            <a:ext cx="5365828" cy="584775"/>
          </a:xfrm>
          <a:prstGeom prst="rect">
            <a:avLst/>
          </a:prstGeom>
          <a:noFill/>
        </p:spPr>
        <p:txBody>
          <a:bodyPr wrap="none" rtlCol="0">
            <a:spAutoFit/>
          </a:bodyPr>
          <a:lstStyle/>
          <a:p>
            <a:r>
              <a:rPr lang="en-US" sz="3200" b="1" dirty="0"/>
              <a:t>Convolutional Neural Network</a:t>
            </a:r>
          </a:p>
        </p:txBody>
      </p:sp>
      <p:sp>
        <p:nvSpPr>
          <p:cNvPr id="13" name="Rectangle 12"/>
          <p:cNvSpPr/>
          <p:nvPr/>
        </p:nvSpPr>
        <p:spPr>
          <a:xfrm>
            <a:off x="663196" y="3459638"/>
            <a:ext cx="4973991" cy="1631216"/>
          </a:xfrm>
          <a:prstGeom prst="rect">
            <a:avLst/>
          </a:prstGeom>
        </p:spPr>
        <p:txBody>
          <a:bodyPr wrap="square">
            <a:spAutoFit/>
          </a:bodyPr>
          <a:lstStyle/>
          <a:p>
            <a:pPr marL="285750" indent="-285750">
              <a:buFont typeface="Arial" charset="0"/>
              <a:buChar char="•"/>
            </a:pPr>
            <a:r>
              <a:rPr lang="en-US" sz="2000" dirty="0">
                <a:solidFill>
                  <a:schemeClr val="bg1"/>
                </a:solidFill>
                <a:latin typeface="Lato" charset="0"/>
                <a:ea typeface="Lato" charset="0"/>
                <a:cs typeface="Lato" charset="0"/>
              </a:rPr>
              <a:t>Looks at every pixel individually</a:t>
            </a:r>
            <a:br>
              <a:rPr lang="en-US" sz="2000" dirty="0">
                <a:solidFill>
                  <a:schemeClr val="bg1"/>
                </a:solidFill>
                <a:latin typeface="Lato" charset="0"/>
                <a:ea typeface="Lato" charset="0"/>
                <a:cs typeface="Lato" charset="0"/>
              </a:rPr>
            </a:br>
            <a:endParaRPr lang="en-US" sz="2000" dirty="0">
              <a:solidFill>
                <a:schemeClr val="bg1"/>
              </a:solidFill>
              <a:latin typeface="Lato" charset="0"/>
              <a:ea typeface="Lato" charset="0"/>
              <a:cs typeface="Lato" charset="0"/>
            </a:endParaRPr>
          </a:p>
          <a:p>
            <a:pPr marL="285750" indent="-285750">
              <a:buFont typeface="Arial" charset="0"/>
              <a:buChar char="•"/>
            </a:pPr>
            <a:r>
              <a:rPr lang="en-US" sz="2000" dirty="0" err="1">
                <a:solidFill>
                  <a:schemeClr val="bg1"/>
                </a:solidFill>
                <a:latin typeface="Lato" charset="0"/>
                <a:ea typeface="Lato" charset="0"/>
                <a:cs typeface="Lato" charset="0"/>
              </a:rPr>
              <a:t>Vectorize</a:t>
            </a:r>
            <a:r>
              <a:rPr lang="en-US" sz="2000" dirty="0">
                <a:solidFill>
                  <a:schemeClr val="bg1"/>
                </a:solidFill>
                <a:latin typeface="Lato" charset="0"/>
                <a:ea typeface="Lato" charset="0"/>
                <a:cs typeface="Lato" charset="0"/>
              </a:rPr>
              <a:t> each square (make it as a column) and feed that line to NN; in our case, 784</a:t>
            </a:r>
          </a:p>
        </p:txBody>
      </p:sp>
      <p:sp>
        <p:nvSpPr>
          <p:cNvPr id="14" name="Rectangle 13"/>
          <p:cNvSpPr/>
          <p:nvPr/>
        </p:nvSpPr>
        <p:spPr>
          <a:xfrm>
            <a:off x="6939417" y="3459638"/>
            <a:ext cx="5113962" cy="2862322"/>
          </a:xfrm>
          <a:prstGeom prst="rect">
            <a:avLst/>
          </a:prstGeom>
        </p:spPr>
        <p:txBody>
          <a:bodyPr wrap="square">
            <a:spAutoFit/>
          </a:bodyPr>
          <a:lstStyle/>
          <a:p>
            <a:pPr marL="285750" indent="-285750">
              <a:buFont typeface="Arial" charset="0"/>
              <a:buChar char="•"/>
            </a:pPr>
            <a:r>
              <a:rPr lang="en-US" sz="2000" dirty="0">
                <a:latin typeface="Lato" charset="0"/>
                <a:ea typeface="Lato" charset="0"/>
                <a:cs typeface="Lato" charset="0"/>
              </a:rPr>
              <a:t>Looks at pixels in groupings</a:t>
            </a:r>
            <a:br>
              <a:rPr lang="en-US" sz="2000" dirty="0">
                <a:latin typeface="Lato" charset="0"/>
                <a:ea typeface="Lato" charset="0"/>
                <a:cs typeface="Lato" charset="0"/>
              </a:rPr>
            </a:br>
            <a:endParaRPr lang="en-US" sz="2000" dirty="0">
              <a:latin typeface="Lato" charset="0"/>
              <a:ea typeface="Lato" charset="0"/>
              <a:cs typeface="Lato" charset="0"/>
            </a:endParaRPr>
          </a:p>
          <a:p>
            <a:pPr marL="285750" indent="-285750">
              <a:buFont typeface="Arial" charset="0"/>
              <a:buChar char="•"/>
            </a:pPr>
            <a:r>
              <a:rPr lang="en-US" sz="2000" dirty="0">
                <a:latin typeface="Lato" charset="0"/>
                <a:ea typeface="Lato" charset="0"/>
                <a:cs typeface="Lato" charset="0"/>
              </a:rPr>
              <a:t>28 x 28 greyscale pixels</a:t>
            </a:r>
            <a:br>
              <a:rPr lang="en-US" sz="2000" dirty="0">
                <a:latin typeface="Lato" charset="0"/>
                <a:ea typeface="Lato" charset="0"/>
                <a:cs typeface="Lato" charset="0"/>
              </a:rPr>
            </a:br>
            <a:endParaRPr lang="en-US" sz="2000" dirty="0">
              <a:latin typeface="Lato" charset="0"/>
              <a:ea typeface="Lato" charset="0"/>
              <a:cs typeface="Lato" charset="0"/>
            </a:endParaRPr>
          </a:p>
          <a:p>
            <a:pPr marL="285750" indent="-285750">
              <a:buFont typeface="Arial" charset="0"/>
              <a:buChar char="•"/>
            </a:pPr>
            <a:r>
              <a:rPr lang="en-US" sz="2000" dirty="0">
                <a:latin typeface="Lato" charset="0"/>
                <a:ea typeface="Lato" charset="0"/>
                <a:cs typeface="Lato" charset="0"/>
              </a:rPr>
              <a:t>Learns directly from images</a:t>
            </a:r>
            <a:br>
              <a:rPr lang="en-US" sz="2000" dirty="0">
                <a:latin typeface="Lato" charset="0"/>
                <a:ea typeface="Lato" charset="0"/>
                <a:cs typeface="Lato" charset="0"/>
              </a:rPr>
            </a:br>
            <a:endParaRPr lang="en-US" sz="2000" dirty="0">
              <a:latin typeface="Lato" charset="0"/>
              <a:ea typeface="Lato" charset="0"/>
              <a:cs typeface="Lato" charset="0"/>
            </a:endParaRPr>
          </a:p>
          <a:p>
            <a:pPr marL="285750" indent="-285750">
              <a:buFont typeface="Arial" charset="0"/>
              <a:buChar char="•"/>
            </a:pPr>
            <a:r>
              <a:rPr lang="en-US" sz="2000" dirty="0">
                <a:latin typeface="Lato" charset="0"/>
                <a:ea typeface="Lato" charset="0"/>
                <a:cs typeface="Lato" charset="0"/>
              </a:rPr>
              <a:t>CNN is better for image recognition</a:t>
            </a:r>
          </a:p>
          <a:p>
            <a:pPr marL="742950" lvl="1" indent="-285750">
              <a:buFont typeface="Arial" charset="0"/>
              <a:buChar char="•"/>
            </a:pPr>
            <a:r>
              <a:rPr lang="en-US" sz="2000" dirty="0">
                <a:latin typeface="Lato" charset="0"/>
                <a:ea typeface="Lato" charset="0"/>
                <a:cs typeface="Lato" charset="0"/>
              </a:rPr>
              <a:t>Accurate pattern detection</a:t>
            </a:r>
          </a:p>
          <a:p>
            <a:pPr marL="285750" indent="-285750">
              <a:buFont typeface="Arial" charset="0"/>
              <a:buChar char="•"/>
            </a:pPr>
            <a:endParaRPr lang="en-US" sz="2000" dirty="0">
              <a:latin typeface="Lato" charset="0"/>
              <a:ea typeface="Lato" charset="0"/>
              <a:cs typeface="Lato" charset="0"/>
            </a:endParaRPr>
          </a:p>
        </p:txBody>
      </p:sp>
      <p:grpSp>
        <p:nvGrpSpPr>
          <p:cNvPr id="15" name="Group 14"/>
          <p:cNvGrpSpPr/>
          <p:nvPr/>
        </p:nvGrpSpPr>
        <p:grpSpPr>
          <a:xfrm rot="10800000">
            <a:off x="152822" y="169103"/>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1032631" y="6085008"/>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3965"/>
          <a:stretch/>
        </p:blipFill>
        <p:spPr>
          <a:xfrm>
            <a:off x="663196" y="1173988"/>
            <a:ext cx="4535734" cy="2162491"/>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39600"/>
          <a:stretch/>
        </p:blipFill>
        <p:spPr>
          <a:xfrm>
            <a:off x="7000340" y="1147140"/>
            <a:ext cx="4542665" cy="2189339"/>
          </a:xfrm>
          <a:prstGeom prst="rect">
            <a:avLst/>
          </a:prstGeom>
        </p:spPr>
      </p:pic>
    </p:spTree>
    <p:extLst>
      <p:ext uri="{BB962C8B-B14F-4D97-AF65-F5344CB8AC3E}">
        <p14:creationId xmlns:p14="http://schemas.microsoft.com/office/powerpoint/2010/main" val="378642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50" r="12442"/>
          <a:stretch/>
        </p:blipFill>
        <p:spPr>
          <a:xfrm>
            <a:off x="0" y="170481"/>
            <a:ext cx="6090834" cy="451000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1205"/>
          <a:stretch/>
        </p:blipFill>
        <p:spPr>
          <a:xfrm>
            <a:off x="4985288" y="1419271"/>
            <a:ext cx="6700435" cy="5314742"/>
          </a:xfrm>
          <a:prstGeom prst="rect">
            <a:avLst/>
          </a:prstGeom>
        </p:spPr>
      </p:pic>
    </p:spTree>
    <p:extLst>
      <p:ext uri="{BB962C8B-B14F-4D97-AF65-F5344CB8AC3E}">
        <p14:creationId xmlns:p14="http://schemas.microsoft.com/office/powerpoint/2010/main" val="158908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3149" y="836822"/>
            <a:ext cx="2367957" cy="830997"/>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Dataset</a:t>
            </a:r>
          </a:p>
        </p:txBody>
      </p:sp>
      <p:sp>
        <p:nvSpPr>
          <p:cNvPr id="6" name="Rectangle 5"/>
          <p:cNvSpPr/>
          <p:nvPr/>
        </p:nvSpPr>
        <p:spPr>
          <a:xfrm>
            <a:off x="6839382" y="1038807"/>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9753503" y="4432202"/>
            <a:ext cx="2161169"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MNIST</a:t>
            </a:r>
          </a:p>
        </p:txBody>
      </p:sp>
      <p:sp>
        <p:nvSpPr>
          <p:cNvPr id="8" name="TextBox 7"/>
          <p:cNvSpPr txBox="1"/>
          <p:nvPr/>
        </p:nvSpPr>
        <p:spPr>
          <a:xfrm>
            <a:off x="763149" y="2159861"/>
            <a:ext cx="5851818" cy="3785652"/>
          </a:xfrm>
          <a:prstGeom prst="rect">
            <a:avLst/>
          </a:prstGeom>
          <a:noFill/>
        </p:spPr>
        <p:txBody>
          <a:bodyPr wrap="square" rtlCol="0">
            <a:spAutoFit/>
          </a:bodyPr>
          <a:lstStyle/>
          <a:p>
            <a:pPr marL="342900" indent="-342900">
              <a:buFont typeface="Arial" charset="0"/>
              <a:buChar char="•"/>
            </a:pPr>
            <a:r>
              <a:rPr lang="en-US" sz="2000" dirty="0">
                <a:latin typeface="Lato" charset="0"/>
                <a:ea typeface="Lato" charset="0"/>
                <a:cs typeface="Lato" charset="0"/>
              </a:rPr>
              <a:t>Data is extracted from the Modified National </a:t>
            </a:r>
            <a:br>
              <a:rPr lang="en-US" sz="2000" dirty="0">
                <a:latin typeface="Lato" charset="0"/>
                <a:ea typeface="Lato" charset="0"/>
                <a:cs typeface="Lato" charset="0"/>
              </a:rPr>
            </a:br>
            <a:r>
              <a:rPr lang="en-US" sz="2000" dirty="0">
                <a:latin typeface="Lato" charset="0"/>
                <a:ea typeface="Lato" charset="0"/>
                <a:cs typeface="Lato" charset="0"/>
              </a:rPr>
              <a:t>Institute of Standards and Technology </a:t>
            </a:r>
            <a:br>
              <a:rPr lang="en-US" sz="2000" dirty="0">
                <a:latin typeface="Lato" charset="0"/>
                <a:ea typeface="Lato" charset="0"/>
                <a:cs typeface="Lato" charset="0"/>
              </a:rPr>
            </a:br>
            <a:r>
              <a:rPr lang="en-US" sz="2000" dirty="0">
                <a:latin typeface="Lato" charset="0"/>
                <a:ea typeface="Lato" charset="0"/>
                <a:cs typeface="Lato" charset="0"/>
              </a:rPr>
              <a:t>(MNIST) Database</a:t>
            </a:r>
          </a:p>
          <a:p>
            <a:pPr marL="342900" indent="-342900">
              <a:buFont typeface="Arial" charset="0"/>
              <a:buChar char="•"/>
            </a:pPr>
            <a:r>
              <a:rPr lang="en-US" sz="2000" dirty="0">
                <a:latin typeface="Lato" charset="0"/>
                <a:ea typeface="Lato" charset="0"/>
                <a:cs typeface="Lato" charset="0"/>
              </a:rPr>
              <a:t>The datasets contains handwritten digits and letters that are used to train image processing systems</a:t>
            </a:r>
          </a:p>
          <a:p>
            <a:pPr marL="342900" indent="-342900">
              <a:buFont typeface="Arial" charset="0"/>
              <a:buChar char="•"/>
            </a:pPr>
            <a:r>
              <a:rPr lang="en-US" sz="2000" dirty="0">
                <a:latin typeface="Lato" charset="0"/>
                <a:ea typeface="Lato" charset="0"/>
                <a:cs typeface="Lato" charset="0"/>
              </a:rPr>
              <a:t>Dataset contains:</a:t>
            </a:r>
          </a:p>
          <a:p>
            <a:pPr marL="800100" lvl="1" indent="-342900">
              <a:buFont typeface="Arial" charset="0"/>
              <a:buChar char="•"/>
            </a:pPr>
            <a:r>
              <a:rPr lang="en-US" sz="2000" dirty="0">
                <a:latin typeface="Lato" charset="0"/>
                <a:ea typeface="Lato" charset="0"/>
                <a:cs typeface="Lato" charset="0"/>
              </a:rPr>
              <a:t>Digits (http://yann.lecun.com/exdb/mnist/)</a:t>
            </a:r>
          </a:p>
          <a:p>
            <a:pPr marL="800100" lvl="1" indent="-342900">
              <a:buFont typeface="Arial" charset="0"/>
              <a:buChar char="•"/>
            </a:pPr>
            <a:r>
              <a:rPr lang="en-US" sz="2000" dirty="0">
                <a:latin typeface="Lato" charset="0"/>
                <a:ea typeface="Lato" charset="0"/>
                <a:cs typeface="Lato" charset="0"/>
              </a:rPr>
              <a:t>Alphabet (https://www.kaggle.com/sachinpatel21/az-handwritten-alphabets-in-csv-format)</a:t>
            </a:r>
          </a:p>
          <a:p>
            <a:pPr marL="342900" indent="-342900">
              <a:buFont typeface="Arial" charset="0"/>
              <a:buChar char="•"/>
            </a:pPr>
            <a:r>
              <a:rPr lang="en-US" sz="2000" dirty="0">
                <a:latin typeface="Lato" charset="0"/>
                <a:ea typeface="Lato" charset="0"/>
                <a:cs typeface="Lato" charset="0"/>
              </a:rPr>
              <a:t>Greyscale images (28x28 pixels)</a:t>
            </a:r>
          </a:p>
        </p:txBody>
      </p:sp>
      <p:pic>
        <p:nvPicPr>
          <p:cNvPr id="29" name="Picture Placeholder 3"/>
          <p:cNvPicPr>
            <a:picLocks noChangeAspect="1"/>
          </p:cNvPicPr>
          <p:nvPr/>
        </p:nvPicPr>
        <p:blipFill>
          <a:blip r:embed="rId3">
            <a:extLst>
              <a:ext uri="{28A0092B-C50C-407E-A947-70E740481C1C}">
                <a14:useLocalDpi xmlns:a14="http://schemas.microsoft.com/office/drawing/2010/main" val="0"/>
              </a:ext>
            </a:extLst>
          </a:blip>
          <a:srcRect l="11674" r="11674"/>
          <a:stretch>
            <a:fillRect/>
          </a:stretch>
        </p:blipFill>
        <p:spPr>
          <a:xfrm>
            <a:off x="7046485" y="1382015"/>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pic>
      <p:pic>
        <p:nvPicPr>
          <p:cNvPr id="4" name="Picture Placeholder 3"/>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2876" r="12876"/>
          <a:stretch>
            <a:fillRect/>
          </a:stretch>
        </p:blipFill>
        <p:spPr>
          <a:xfrm>
            <a:off x="7846859" y="1379263"/>
            <a:ext cx="2580384" cy="3468438"/>
          </a:xfrm>
        </p:spPr>
      </p:pic>
    </p:spTree>
    <p:extLst>
      <p:ext uri="{BB962C8B-B14F-4D97-AF65-F5344CB8AC3E}">
        <p14:creationId xmlns:p14="http://schemas.microsoft.com/office/powerpoint/2010/main" val="12317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8177" y="2412018"/>
            <a:ext cx="7359707" cy="1569660"/>
          </a:xfrm>
          <a:prstGeom prst="rect">
            <a:avLst/>
          </a:prstGeom>
          <a:noFill/>
        </p:spPr>
        <p:txBody>
          <a:bodyPr wrap="none" rtlCol="0">
            <a:spAutoFit/>
          </a:bodyPr>
          <a:lstStyle/>
          <a:p>
            <a:r>
              <a:rPr lang="en-US" sz="4800" b="1" dirty="0" err="1">
                <a:latin typeface="Lato" charset="0"/>
                <a:ea typeface="Lato" charset="0"/>
                <a:cs typeface="Lato" charset="0"/>
              </a:rPr>
              <a:t>Jupyter</a:t>
            </a:r>
            <a:r>
              <a:rPr lang="en-US" sz="4800" b="1" dirty="0">
                <a:latin typeface="Lato" charset="0"/>
                <a:ea typeface="Lato" charset="0"/>
                <a:cs typeface="Lato" charset="0"/>
              </a:rPr>
              <a:t> Notebook Review</a:t>
            </a:r>
          </a:p>
          <a:p>
            <a:pPr algn="ctr"/>
            <a:r>
              <a:rPr lang="en-US" sz="4800" b="1" dirty="0">
                <a:latin typeface="Lato" charset="0"/>
                <a:ea typeface="Lato" charset="0"/>
                <a:cs typeface="Lato" charset="0"/>
              </a:rPr>
              <a:t>(Code Explained)</a:t>
            </a:r>
          </a:p>
        </p:txBody>
      </p:sp>
    </p:spTree>
    <p:extLst>
      <p:ext uri="{BB962C8B-B14F-4D97-AF65-F5344CB8AC3E}">
        <p14:creationId xmlns:p14="http://schemas.microsoft.com/office/powerpoint/2010/main" val="362714611"/>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2319</TotalTime>
  <Words>458</Words>
  <Application>Microsoft Macintosh PowerPoint</Application>
  <PresentationFormat>Widescreen</PresentationFormat>
  <Paragraphs>106</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Lato</vt:lpstr>
      <vt:lpstr>Lato Black</vt:lpstr>
      <vt:lpstr>Lato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GAN JIN</cp:lastModifiedBy>
  <cp:revision>231</cp:revision>
  <dcterms:created xsi:type="dcterms:W3CDTF">2017-12-08T12:02:54Z</dcterms:created>
  <dcterms:modified xsi:type="dcterms:W3CDTF">2019-10-04T21:49:45Z</dcterms:modified>
</cp:coreProperties>
</file>